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690A-741B-487D-80B5-CABD2D997E84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F866F-0139-4FAD-9A5B-862D26B50E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690A-741B-487D-80B5-CABD2D997E84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F866F-0139-4FAD-9A5B-862D26B50E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690A-741B-487D-80B5-CABD2D997E84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F866F-0139-4FAD-9A5B-862D26B50E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690A-741B-487D-80B5-CABD2D997E84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F866F-0139-4FAD-9A5B-862D26B50E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690A-741B-487D-80B5-CABD2D997E84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F866F-0139-4FAD-9A5B-862D26B50E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690A-741B-487D-80B5-CABD2D997E84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F866F-0139-4FAD-9A5B-862D26B50E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690A-741B-487D-80B5-CABD2D997E84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F866F-0139-4FAD-9A5B-862D26B50E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690A-741B-487D-80B5-CABD2D997E84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F866F-0139-4FAD-9A5B-862D26B50E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690A-741B-487D-80B5-CABD2D997E84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F866F-0139-4FAD-9A5B-862D26B50E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690A-741B-487D-80B5-CABD2D997E84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F866F-0139-4FAD-9A5B-862D26B50E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690A-741B-487D-80B5-CABD2D997E84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F866F-0139-4FAD-9A5B-862D26B50E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A690A-741B-487D-80B5-CABD2D997E84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F866F-0139-4FAD-9A5B-862D26B50E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lue hil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1852565">
            <a:off x="914400" y="2193667"/>
            <a:ext cx="624839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VJERE</a:t>
            </a:r>
            <a:r>
              <a:rPr lang="hr-HR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hr-HR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 BIH</a:t>
            </a:r>
            <a:endParaRPr lang="en-US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ue hills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 rot="236213">
            <a:off x="457200" y="381000"/>
            <a:ext cx="7543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r-HR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Šta je to religija?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2514600"/>
            <a:ext cx="7208063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r-HR" sz="3600" dirty="0" smtClean="0"/>
              <a:t>Religija je odnos čovjeka pr</a:t>
            </a:r>
            <a:r>
              <a:rPr lang="en-US" sz="3600" dirty="0" smtClean="0"/>
              <a:t>e</a:t>
            </a:r>
            <a:r>
              <a:rPr lang="hr-HR" sz="3600" dirty="0" smtClean="0"/>
              <a:t>ma </a:t>
            </a:r>
            <a:r>
              <a:rPr lang="en-US" sz="3600" dirty="0" smtClean="0"/>
              <a:t>B</a:t>
            </a:r>
            <a:r>
              <a:rPr lang="hr-HR" sz="3600" dirty="0" smtClean="0"/>
              <a:t>ogu</a:t>
            </a:r>
            <a:r>
              <a:rPr lang="hr-HR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hil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21371904">
            <a:off x="533400" y="304800"/>
            <a:ext cx="76745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r-HR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Šta religije propovjedaju?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3200400"/>
            <a:ext cx="7784823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r-HR" sz="3600" dirty="0" smtClean="0"/>
              <a:t>Religije propovjedaju ljubav i mir između</a:t>
            </a:r>
          </a:p>
          <a:p>
            <a:r>
              <a:rPr lang="hr-HR" sz="3600" dirty="0" smtClean="0"/>
              <a:t>ljudi</a:t>
            </a:r>
            <a:r>
              <a:rPr lang="hr-HR" sz="3600" dirty="0"/>
              <a:t>.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lue hill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Rectangle 4"/>
          <p:cNvSpPr/>
          <p:nvPr/>
        </p:nvSpPr>
        <p:spPr>
          <a:xfrm>
            <a:off x="838200" y="0"/>
            <a:ext cx="6585983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r-HR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Koje od tri velike vjere</a:t>
            </a:r>
          </a:p>
          <a:p>
            <a:pPr algn="ctr"/>
            <a:r>
              <a:rPr lang="hr-HR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pripadaju</a:t>
            </a:r>
            <a:endParaRPr lang="hr-HR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hr-HR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</a:t>
            </a:r>
            <a:r>
              <a:rPr lang="hr-HR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arodi BiH?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4114800"/>
            <a:ext cx="7197933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r-HR" sz="3600" dirty="0" smtClean="0"/>
              <a:t>Pripadaju:islamskoj vjeri,pravoslavnoj</a:t>
            </a:r>
          </a:p>
          <a:p>
            <a:r>
              <a:rPr lang="hr-HR" sz="3600" dirty="0"/>
              <a:t>v</a:t>
            </a:r>
            <a:r>
              <a:rPr lang="hr-HR" sz="3600" dirty="0" smtClean="0"/>
              <a:t>jeri i katoličkoj vjeri.</a:t>
            </a:r>
            <a:endParaRPr lang="en-US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s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14400" y="0"/>
            <a:ext cx="686169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/>
                <a:solidFill>
                  <a:schemeClr val="accent3"/>
                </a:solidFill>
                <a:effectLst/>
              </a:rPr>
              <a:t>Ko</a:t>
            </a:r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 je </a:t>
            </a:r>
            <a:r>
              <a:rPr lang="en-US" sz="5400" b="1" cap="none" spc="0" dirty="0" err="1" smtClean="0">
                <a:ln/>
                <a:solidFill>
                  <a:schemeClr val="accent3"/>
                </a:solidFill>
                <a:effectLst/>
              </a:rPr>
              <a:t>osnovao</a:t>
            </a:r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accent3"/>
                </a:solidFill>
                <a:effectLst/>
              </a:rPr>
              <a:t>Srpsku</a:t>
            </a:r>
            <a:endParaRPr lang="hr-HR" sz="5400" b="1" cap="none" spc="0" dirty="0" smtClean="0">
              <a:ln/>
              <a:solidFill>
                <a:schemeClr val="accent3"/>
              </a:solidFill>
              <a:effectLst/>
            </a:endParaRPr>
          </a:p>
          <a:p>
            <a:pPr algn="ctr"/>
            <a:r>
              <a:rPr lang="hr-HR" sz="5400" b="1" dirty="0" smtClean="0">
                <a:ln/>
                <a:solidFill>
                  <a:schemeClr val="accent3"/>
                </a:solidFill>
              </a:rPr>
              <a:t>parvoslavnu crkvu?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752600"/>
            <a:ext cx="7018716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r-HR" sz="3600" dirty="0" smtClean="0"/>
              <a:t>Srpsku pravoslavnu crkvu osnovao je</a:t>
            </a:r>
          </a:p>
          <a:p>
            <a:r>
              <a:rPr lang="hr-HR" sz="3600" dirty="0" smtClean="0"/>
              <a:t>sveti Sava.</a:t>
            </a:r>
            <a:endParaRPr lang="en-US" sz="3600" dirty="0"/>
          </a:p>
        </p:txBody>
      </p:sp>
      <p:pic>
        <p:nvPicPr>
          <p:cNvPr id="8" name="Picture 7" descr="sv-sava-hilandar.jpg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900" y="2743200"/>
            <a:ext cx="3086100" cy="41148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s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151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858433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Kako</a:t>
            </a:r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se </a:t>
            </a:r>
            <a:r>
              <a:rPr lang="en-US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zove</a:t>
            </a:r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knjiga</a:t>
            </a:r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u </a:t>
            </a:r>
            <a:r>
              <a:rPr lang="en-US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kojoj</a:t>
            </a:r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su</a:t>
            </a:r>
            <a:endParaRPr lang="en-US" sz="54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en-US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zapisani</a:t>
            </a:r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b</a:t>
            </a:r>
            <a:r>
              <a:rPr lang="sr-Latn-B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oži zakoni?</a:t>
            </a:r>
          </a:p>
          <a:p>
            <a:pPr algn="ctr"/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2133600"/>
            <a:ext cx="4627742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sr-Latn-BA" sz="3600" dirty="0" smtClean="0"/>
              <a:t>Ta knjiga zove se Biblija.</a:t>
            </a:r>
            <a:endParaRPr lang="en-US" sz="3600" dirty="0"/>
          </a:p>
        </p:txBody>
      </p:sp>
      <p:pic>
        <p:nvPicPr>
          <p:cNvPr id="5" name="Picture 4" descr="KILLING-ME-SOFTL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679" y="3200400"/>
            <a:ext cx="2585321" cy="3657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s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151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26882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B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Kako se zove Bog u</a:t>
            </a:r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cap="none" spc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koga</a:t>
            </a:r>
            <a:r>
              <a:rPr lang="sr-Latn-BA" sz="5400" b="1" cap="none" spc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sr-Latn-B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vjeruju</a:t>
            </a:r>
          </a:p>
          <a:p>
            <a:pPr algn="ctr"/>
            <a:r>
              <a:rPr lang="sr-Latn-BA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muslimani?</a:t>
            </a:r>
            <a:r>
              <a:rPr lang="sr-Latn-B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981200"/>
            <a:ext cx="473289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sr-Latn-BA" sz="3600" dirty="0" smtClean="0"/>
              <a:t>Njihov Bog zove se Alah.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s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0437" y="533400"/>
            <a:ext cx="61789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B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Ko je osno</a:t>
            </a:r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v</a:t>
            </a:r>
            <a:r>
              <a:rPr lang="sr-Latn-BA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ao islam?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3276600"/>
            <a:ext cx="546258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sr-Latn-BA" sz="3600" dirty="0" smtClean="0"/>
              <a:t>Islam je </a:t>
            </a:r>
            <a:r>
              <a:rPr lang="en-US" sz="3600" dirty="0" err="1" smtClean="0"/>
              <a:t>os</a:t>
            </a:r>
            <a:r>
              <a:rPr lang="sr-Latn-BA" sz="3600" dirty="0" smtClean="0"/>
              <a:t>novao Muhamed.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in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BA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Kako se zove sveta islamska knjiga?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2057400"/>
            <a:ext cx="6862391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sr-Latn-BA" sz="3600" dirty="0" smtClean="0"/>
              <a:t>Sveta islamska knjiga zove se Kuran.</a:t>
            </a:r>
            <a:endParaRPr lang="en-US" sz="3600" dirty="0"/>
          </a:p>
        </p:txBody>
      </p:sp>
      <p:pic>
        <p:nvPicPr>
          <p:cNvPr id="8" name="Picture 7" descr="knjiga-kuran-casni-slika-4844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3276600"/>
            <a:ext cx="4286250" cy="320992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121</Words>
  <Application>Microsoft Office PowerPoint</Application>
  <PresentationFormat>On-screen Show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Renata</dc:creator>
  <cp:lastModifiedBy>Renata</cp:lastModifiedBy>
  <cp:revision>16</cp:revision>
  <dcterms:created xsi:type="dcterms:W3CDTF">2012-11-03T07:30:10Z</dcterms:created>
  <dcterms:modified xsi:type="dcterms:W3CDTF">2012-11-23T08:37:31Z</dcterms:modified>
</cp:coreProperties>
</file>