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4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r-Latn-R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B9488B-27E8-4EDF-9B10-0A244548A4C6}" type="datetimeFigureOut">
              <a:rPr lang="sr-Latn-RS" smtClean="0"/>
              <a:t>8.6.2011</a:t>
            </a:fld>
            <a:endParaRPr lang="sr-Latn-R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32B8D4-BC9C-40DD-B4DA-176C0DFEEED5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128792" cy="3744416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6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Cyrl-RS" sz="6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БИЉКЕ </a:t>
            </a:r>
            <a:r>
              <a:rPr lang="sr-Cyrl-RS" sz="6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 СВУДА ОКО НАС</a:t>
            </a:r>
            <a:endParaRPr lang="sr-Latn-RS" sz="6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208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1772816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ПРИРОДА</a:t>
            </a:r>
            <a:endParaRPr lang="sr-Latn-RS" dirty="0"/>
          </a:p>
        </p:txBody>
      </p:sp>
      <p:cxnSp>
        <p:nvCxnSpPr>
          <p:cNvPr id="4" name="Straight Arrow Connector 3"/>
          <p:cNvCxnSpPr>
            <a:stCxn id="2" idx="2"/>
          </p:cNvCxnSpPr>
          <p:nvPr/>
        </p:nvCxnSpPr>
        <p:spPr>
          <a:xfrm flipH="1">
            <a:off x="2699792" y="2142148"/>
            <a:ext cx="1692188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" idx="2"/>
          </p:cNvCxnSpPr>
          <p:nvPr/>
        </p:nvCxnSpPr>
        <p:spPr>
          <a:xfrm>
            <a:off x="4391980" y="2142148"/>
            <a:ext cx="1548172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4048" y="2780928"/>
            <a:ext cx="252028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r-Cyrl-RS" dirty="0" smtClean="0"/>
              <a:t>НЕЖИВА ПРИРОДА</a:t>
            </a:r>
            <a:endParaRPr lang="sr-Latn-RS" dirty="0"/>
          </a:p>
        </p:txBody>
      </p:sp>
      <p:sp>
        <p:nvSpPr>
          <p:cNvPr id="10" name="TextBox 9"/>
          <p:cNvSpPr txBox="1"/>
          <p:nvPr/>
        </p:nvSpPr>
        <p:spPr>
          <a:xfrm>
            <a:off x="1691680" y="2780928"/>
            <a:ext cx="208823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r-Cyrl-RS" dirty="0" smtClean="0"/>
              <a:t>ЖИВА ПРИРОДА</a:t>
            </a:r>
            <a:endParaRPr lang="sr-Latn-RS" dirty="0"/>
          </a:p>
        </p:txBody>
      </p:sp>
      <p:sp>
        <p:nvSpPr>
          <p:cNvPr id="11" name="TextBox 10"/>
          <p:cNvSpPr txBox="1"/>
          <p:nvPr/>
        </p:nvSpPr>
        <p:spPr>
          <a:xfrm>
            <a:off x="1691680" y="3501008"/>
            <a:ext cx="1618704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1200" dirty="0" smtClean="0"/>
              <a:t>            БИЉКЕ </a:t>
            </a:r>
            <a:endParaRPr lang="sr-Latn-RS" sz="1200" dirty="0"/>
          </a:p>
        </p:txBody>
      </p:sp>
      <p:cxnSp>
        <p:nvCxnSpPr>
          <p:cNvPr id="13" name="Straight Arrow Connector 12"/>
          <p:cNvCxnSpPr>
            <a:stCxn id="10" idx="2"/>
          </p:cNvCxnSpPr>
          <p:nvPr/>
        </p:nvCxnSpPr>
        <p:spPr>
          <a:xfrm>
            <a:off x="2735796" y="3150260"/>
            <a:ext cx="0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26444" y="3962153"/>
            <a:ext cx="1277404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1600" dirty="0" smtClean="0"/>
              <a:t>   људи</a:t>
            </a:r>
            <a:endParaRPr lang="sr-Latn-R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763688" y="4509120"/>
            <a:ext cx="1782198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1200" dirty="0" smtClean="0"/>
              <a:t>           ЖИВОТИЊЕ </a:t>
            </a:r>
            <a:endParaRPr lang="sr-Latn-RS" sz="1200" dirty="0"/>
          </a:p>
        </p:txBody>
      </p:sp>
      <p:cxnSp>
        <p:nvCxnSpPr>
          <p:cNvPr id="17" name="Straight Arrow Connector 16"/>
          <p:cNvCxnSpPr>
            <a:stCxn id="9" idx="2"/>
          </p:cNvCxnSpPr>
          <p:nvPr/>
        </p:nvCxnSpPr>
        <p:spPr>
          <a:xfrm>
            <a:off x="6264188" y="3150260"/>
            <a:ext cx="0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64088" y="3573016"/>
            <a:ext cx="1872208" cy="2769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1200" dirty="0" smtClean="0"/>
              <a:t>ВАЗДУХ</a:t>
            </a:r>
            <a:endParaRPr lang="sr-Latn-R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940152" y="3962153"/>
            <a:ext cx="936104" cy="2769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sr-Cyrl-RS" sz="1200" dirty="0" smtClean="0"/>
              <a:t>ВОДА</a:t>
            </a:r>
            <a:endParaRPr lang="sr-Latn-R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940152" y="4437112"/>
            <a:ext cx="1152128" cy="2769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sr-Cyrl-RS" sz="1200" dirty="0" smtClean="0"/>
              <a:t>ЗЕМЉИШТЕ</a:t>
            </a:r>
            <a:endParaRPr lang="sr-Latn-R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580112" y="4786119"/>
            <a:ext cx="1872208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RS" sz="1600" dirty="0" smtClean="0"/>
              <a:t>сунчева светлост и топлота</a:t>
            </a:r>
            <a:endParaRPr lang="sr-Latn-RS" sz="1600" dirty="0"/>
          </a:p>
        </p:txBody>
      </p:sp>
    </p:spTree>
    <p:extLst>
      <p:ext uri="{BB962C8B-B14F-4D97-AF65-F5344CB8AC3E}">
        <p14:creationId xmlns:p14="http://schemas.microsoft.com/office/powerpoint/2010/main" val="4059439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50148" y="2967335"/>
            <a:ext cx="6043706" cy="923330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БИЉКЕ У ШУМИ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48" y="4365104"/>
            <a:ext cx="1725708" cy="1152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69394"/>
            <a:ext cx="1440160" cy="1611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4" y="1243330"/>
            <a:ext cx="1351101" cy="1512168"/>
          </a:xfrm>
          <a:prstGeom prst="rect">
            <a:avLst/>
          </a:prstGeom>
        </p:spPr>
      </p:pic>
      <p:pic>
        <p:nvPicPr>
          <p:cNvPr id="7" name="Picture 6" descr="C:\Users\Marija Biljana\Desktop\353749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558" y="4176442"/>
            <a:ext cx="137160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Marija Biljana\Desktop\bukva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148" y="1371600"/>
            <a:ext cx="165735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Marija Biljana\Desktop\lipa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243330"/>
            <a:ext cx="1295400" cy="162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31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arija Biljana\Pictures\2011-05-31 p\p 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1" t="73318" r="6195" b="11418"/>
          <a:stretch/>
        </p:blipFill>
        <p:spPr bwMode="auto">
          <a:xfrm>
            <a:off x="179512" y="620688"/>
            <a:ext cx="8568952" cy="504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636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5" name="Picture 4" descr="C:\Users\Marija Biljana\Pictures\2011-05-31 l\l 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0" t="19232" r="14134" b="50720"/>
          <a:stretch/>
        </p:blipFill>
        <p:spPr bwMode="auto">
          <a:xfrm>
            <a:off x="179512" y="620688"/>
            <a:ext cx="8640959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089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9665" y="2967335"/>
            <a:ext cx="5624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БИЉКЕ У ВОЋЊАКУ </a:t>
            </a:r>
          </a:p>
          <a:p>
            <a:pPr algn="ctr"/>
            <a:r>
              <a:rPr lang="sr-Cyrl-R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ПОВРТЊАКУ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C:\Users\Marija Biljana\Desktop\paprik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65" y="1412776"/>
            <a:ext cx="2236271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16sljiva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1944216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grasak-tex-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0774"/>
            <a:ext cx="2016224" cy="122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arija Biljana\Desktop\pea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1088"/>
            <a:ext cx="1584176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193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arija Biljana\Desktop\malin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1512168" cy="142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Marija Biljana\Desktop\kupus-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73" y="1536634"/>
            <a:ext cx="1440160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zelenajabuk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51" y="3573016"/>
            <a:ext cx="1506697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organski paradajz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81" y="3645024"/>
            <a:ext cx="1368152" cy="136815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835696" y="4365105"/>
            <a:ext cx="1368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1400" dirty="0" smtClean="0"/>
          </a:p>
          <a:p>
            <a:endParaRPr lang="sr-Cyrl-RS" sz="1400" dirty="0"/>
          </a:p>
          <a:p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36792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6519" y="2967335"/>
            <a:ext cx="7270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БИЉКЕ НА ЛИВАДИ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Cvijet_Maslaca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57300"/>
            <a:ext cx="180784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popin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734" y="1257301"/>
            <a:ext cx="2025362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nana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40768"/>
            <a:ext cx="1828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kamilic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90665"/>
            <a:ext cx="2151881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Marija Biljana\Desktop\yalfij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915" y="3881497"/>
            <a:ext cx="1973181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bela rad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90665"/>
            <a:ext cx="2016224" cy="1658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6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vijet_Maslaca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72816"/>
            <a:ext cx="1800200" cy="16561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907704" y="364502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МАСЛАЧАК</a:t>
            </a:r>
            <a:endParaRPr lang="sr-Latn-RS" dirty="0"/>
          </a:p>
        </p:txBody>
      </p:sp>
      <p:pic>
        <p:nvPicPr>
          <p:cNvPr id="6" name="Picture 5" descr="C:\Users\Marija Biljana\Desktop\popin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1728192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kamilic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77008"/>
            <a:ext cx="1944216" cy="155199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067944" y="371703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ПОПИНО ПРАСЕ</a:t>
            </a:r>
            <a:endParaRPr lang="sr-Latn-RS" dirty="0"/>
          </a:p>
        </p:txBody>
      </p:sp>
      <p:sp>
        <p:nvSpPr>
          <p:cNvPr id="9" name="TextBox 8"/>
          <p:cNvSpPr txBox="1"/>
          <p:nvPr/>
        </p:nvSpPr>
        <p:spPr>
          <a:xfrm>
            <a:off x="6300192" y="382969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КАМИЛИЦА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4895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7850"/>
            <a:ext cx="2952328" cy="3237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Marija Biljana\Desktop\livada-pionirac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47850"/>
            <a:ext cx="2800350" cy="3237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98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928" y="2967335"/>
            <a:ext cx="6546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БИЉКЕ НА ЊИВИ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 descr="C:\Users\Marija Biljana\Desktop\kukuru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28" y="3883738"/>
            <a:ext cx="2512808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ova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893263"/>
            <a:ext cx="2808312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psenica-klas-obilie_sccc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28" y="1124744"/>
            <a:ext cx="2584816" cy="167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arija Biljana\Desktop\suncokret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2736304" cy="1768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19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arija Biljana\Desktop\imag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1614805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Marija Biljana\Desktop\p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66828"/>
            <a:ext cx="1609725" cy="226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kukuruz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66829"/>
            <a:ext cx="1504950" cy="22662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835696" y="4221088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СУНЦОКРЕТ</a:t>
            </a:r>
            <a:endParaRPr lang="sr-Latn-R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895863" y="4221088"/>
            <a:ext cx="160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400" dirty="0" smtClean="0"/>
              <a:t>ПШЕНИЦА</a:t>
            </a:r>
            <a:endParaRPr lang="sr-Latn-R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4221088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400" dirty="0" smtClean="0"/>
              <a:t>КУКУРУЗ</a:t>
            </a:r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154149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60848"/>
            <a:ext cx="6512768" cy="1440160"/>
          </a:xfrm>
          <a:solidFill>
            <a:srgbClr val="00B050"/>
          </a:solidFill>
          <a:ln>
            <a:solidFill>
              <a:srgbClr val="FF0000"/>
            </a:solidFill>
          </a:ln>
          <a:scene3d>
            <a:camera prst="obliqueTopRight"/>
            <a:lightRig rig="threePt" dir="t"/>
          </a:scene3d>
        </p:spPr>
        <p:txBody>
          <a:bodyPr/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Cyrl-R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Наведите            три  зељасте биљке</a:t>
            </a:r>
            <a:r>
              <a:rPr lang="sr-Cyrl-R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Latn-R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1717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227761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sr-Cyrl-RS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sr-Cyrl-RS" sz="4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Cyrl-RS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аведите три дрвенасте биљке.</a:t>
            </a:r>
            <a:endParaRPr lang="sr-Latn-RS" sz="4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572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204864"/>
            <a:ext cx="6624736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.  Наведите  три житарице.</a:t>
            </a:r>
            <a:endParaRPr lang="sr-Latn-R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8024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484784"/>
            <a:ext cx="6656784" cy="1728192"/>
          </a:xfrm>
          <a:solidFill>
            <a:srgbClr val="FF0066"/>
          </a:solidFill>
        </p:spPr>
        <p:txBody>
          <a:bodyPr>
            <a:normAutofit/>
          </a:bodyPr>
          <a:lstStyle/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4.Наведите</a:t>
            </a:r>
            <a:r>
              <a:rPr lang="sr-Cyrl-RS" dirty="0" smtClean="0"/>
              <a:t> </a:t>
            </a:r>
            <a:r>
              <a:rPr lang="sr-Cyrl-RS" sz="4000" dirty="0" smtClean="0"/>
              <a:t>три поврћа.</a:t>
            </a:r>
            <a:endParaRPr lang="sr-Latn-RS" sz="4000" dirty="0"/>
          </a:p>
        </p:txBody>
      </p:sp>
    </p:spTree>
    <p:extLst>
      <p:ext uri="{BB962C8B-B14F-4D97-AF65-F5344CB8AC3E}">
        <p14:creationId xmlns:p14="http://schemas.microsoft.com/office/powerpoint/2010/main" val="18747041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916831"/>
            <a:ext cx="6048672" cy="30162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4000" dirty="0" smtClean="0"/>
              <a:t>5. Допуните.</a:t>
            </a:r>
          </a:p>
          <a:p>
            <a:endParaRPr lang="sr-Cyrl-RS" dirty="0" smtClean="0"/>
          </a:p>
          <a:p>
            <a:r>
              <a:rPr lang="sr-Cyrl-RS" sz="4400" dirty="0" smtClean="0"/>
              <a:t>Биљке које саме ничу из земље називају се __________ биљке.</a:t>
            </a:r>
            <a:endParaRPr lang="sr-Latn-RS" sz="4400" dirty="0"/>
          </a:p>
        </p:txBody>
      </p:sp>
    </p:spTree>
    <p:extLst>
      <p:ext uri="{BB962C8B-B14F-4D97-AF65-F5344CB8AC3E}">
        <p14:creationId xmlns:p14="http://schemas.microsoft.com/office/powerpoint/2010/main" val="1774267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844824"/>
            <a:ext cx="6408712" cy="32932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sr-Cyrl-RS" sz="4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опуните.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Дрвеће коме у јесен опада лишће назива се __________дрвеће. </a:t>
            </a:r>
            <a:endParaRPr lang="sr-Latn-R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5247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628800"/>
            <a:ext cx="6840760" cy="31700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 smtClean="0"/>
              <a:t>. 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Допуните.</a:t>
            </a:r>
          </a:p>
          <a:p>
            <a:endParaRPr lang="sr-Cyrl-R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Дрвеће коме је лишће зелено и током зиме назива се ____________ дрвеће.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182281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96752"/>
            <a:ext cx="7128792" cy="2554545"/>
          </a:xfrm>
          <a:prstGeom prst="rect">
            <a:avLst/>
          </a:prstGeom>
          <a:solidFill>
            <a:srgbClr val="FF66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8. Гајене биљке расту: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а. у воћњаку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б. у шуми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а ливади</a:t>
            </a:r>
            <a:endParaRPr lang="sr-Latn-R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2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5951" y="836712"/>
            <a:ext cx="6984776" cy="2554545"/>
          </a:xfrm>
          <a:prstGeom prst="rect">
            <a:avLst/>
          </a:prstGeom>
          <a:solidFill>
            <a:srgbClr val="00B0F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9. Храст је: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ељаста биљка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б. гајена биљка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sr-Cyrl-RS" sz="40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рвенаста биљка</a:t>
            </a:r>
            <a:endParaRPr lang="sr-Latn-R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5619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124744"/>
            <a:ext cx="7272808" cy="255454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10. КУКУРУЗ  ЈЕ:  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а. воће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б. житарица</a:t>
            </a:r>
          </a:p>
          <a:p>
            <a:r>
              <a:rPr lang="sr-Cyrl-RS" sz="4000" dirty="0" smtClean="0">
                <a:latin typeface="Times New Roman" pitchFamily="18" charset="0"/>
                <a:cs typeface="Times New Roman" pitchFamily="18" charset="0"/>
              </a:rPr>
              <a:t>в. поврће</a:t>
            </a:r>
            <a:endParaRPr lang="sr-Latn-R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604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0227" y="764704"/>
            <a:ext cx="7200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sr-Cyrl-RS" sz="4000" b="1" dirty="0" smtClean="0">
                <a:latin typeface="Times New Roman" pitchFamily="18" charset="0"/>
                <a:cs typeface="Times New Roman" pitchFamily="18" charset="0"/>
              </a:rPr>
              <a:t>КОЈИ ЈЕ ПОСТУПАК  ИСПРАВАН? </a:t>
            </a:r>
          </a:p>
          <a:p>
            <a:r>
              <a:rPr lang="sr-Cyrl-RS" sz="4000" b="1" dirty="0" smtClean="0">
                <a:latin typeface="Times New Roman" pitchFamily="18" charset="0"/>
                <a:cs typeface="Times New Roman" pitchFamily="18" charset="0"/>
              </a:rPr>
              <a:t>а. Игор је урезао своје име на стаблу кестена. </a:t>
            </a:r>
          </a:p>
          <a:p>
            <a:r>
              <a:rPr lang="sr-Cyrl-RS" sz="4000" b="1" dirty="0" smtClean="0">
                <a:latin typeface="Times New Roman" pitchFamily="18" charset="0"/>
                <a:cs typeface="Times New Roman" pitchFamily="18" charset="0"/>
              </a:rPr>
              <a:t>б. Јелена је омот од чоколаде оставила на ливади.</a:t>
            </a:r>
          </a:p>
          <a:p>
            <a:r>
              <a:rPr lang="sr-Cyrl-RS" sz="4000" b="1" dirty="0" smtClean="0">
                <a:latin typeface="Times New Roman" pitchFamily="18" charset="0"/>
                <a:cs typeface="Times New Roman" pitchFamily="18" charset="0"/>
              </a:rPr>
              <a:t>в. Зоран је ватру у шуми угасио водом, пре него што је отишао кући. </a:t>
            </a:r>
            <a:endParaRPr lang="sr-Latn-R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6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48680"/>
            <a:ext cx="7200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000" b="1" dirty="0" smtClean="0">
                <a:latin typeface="Times New Roman" pitchFamily="18" charset="0"/>
                <a:cs typeface="Times New Roman" pitchFamily="18" charset="0"/>
              </a:rPr>
              <a:t>12. На слици је приказана једна лековита биљка.Правилно поређајте слова у загради како  бисте добили назив те биљке.  </a:t>
            </a:r>
            <a:endParaRPr lang="sr-Latn-R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arija Biljana\Desktop\bokvica-zensk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15294"/>
            <a:ext cx="252028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5856" y="551723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    </a:t>
            </a:r>
            <a:r>
              <a:rPr lang="sr-Cyrl-RS" b="1" dirty="0" smtClean="0"/>
              <a:t>(БКОВЦИА)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25784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6614" y="1196752"/>
            <a:ext cx="6575904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ХВАЛА НА ПАЖЊИ!!!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Users\Marija Biljana\Desktop\heart-smiley-face-downloa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0892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47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193</TotalTime>
  <Words>232</Words>
  <Application>Microsoft Office PowerPoint</Application>
  <PresentationFormat>On-screen Show (4:3)</PresentationFormat>
  <Paragraphs>55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Trek</vt:lpstr>
      <vt:lpstr> БИЉКЕ СУ СВУДА ОКО НАС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1.Наведите            три  зељасте биљке.</vt:lpstr>
      <vt:lpstr>2. Наведите три дрвенасте биљке.</vt:lpstr>
      <vt:lpstr>PowerPoint Presentation</vt:lpstr>
      <vt:lpstr>4.Наведите три поврћа.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БИЉКЕ СУ СВУДА ОКО НАС</dc:title>
  <dc:creator>Marija Biljana</dc:creator>
  <cp:lastModifiedBy>Marija Biljana</cp:lastModifiedBy>
  <cp:revision>19</cp:revision>
  <dcterms:created xsi:type="dcterms:W3CDTF">2011-06-05T13:25:16Z</dcterms:created>
  <dcterms:modified xsi:type="dcterms:W3CDTF">2011-06-08T13:39:42Z</dcterms:modified>
</cp:coreProperties>
</file>