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A3AD60-338A-4057-A4E0-2034BEB07E3B}" type="datetimeFigureOut">
              <a:rPr lang="en-US" smtClean="0"/>
              <a:t>04-Apr-13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7F4E92-4906-494F-8CC4-71B023B2D6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WMF"/><Relationship Id="rId7" Type="http://schemas.openxmlformats.org/officeDocument/2006/relationships/image" Target="../media/image17.GI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WMF"/><Relationship Id="rId10" Type="http://schemas.openxmlformats.org/officeDocument/2006/relationships/image" Target="../media/image20.GIF"/><Relationship Id="rId4" Type="http://schemas.openxmlformats.org/officeDocument/2006/relationships/image" Target="../media/image14.WMF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ТРЕЋИ  РАЗРЕД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sr-Cyrl-RS" dirty="0" smtClean="0"/>
              <a:t>ВАЗДУХ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668" y="304800"/>
            <a:ext cx="1491916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4800"/>
            <a:ext cx="1755648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84" y="3657600"/>
            <a:ext cx="2743200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990600"/>
            <a:ext cx="1796796" cy="180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7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0"/>
            <a:ext cx="6512511" cy="2133600"/>
          </a:xfrm>
        </p:spPr>
        <p:txBody>
          <a:bodyPr/>
          <a:lstStyle/>
          <a:p>
            <a:pPr marL="0" indent="0">
              <a:buNone/>
            </a:pPr>
            <a:r>
              <a:rPr lang="sr-Cyrl-RS" sz="2200" dirty="0" smtClean="0"/>
              <a:t>При већој висини смањује се садржај кисеоника, а повећава се садржај водоника.</a:t>
            </a:r>
            <a:br>
              <a:rPr lang="sr-Cyrl-RS" sz="2200" dirty="0" smtClean="0"/>
            </a:br>
            <a:r>
              <a:rPr lang="sr-Cyrl-RS" sz="2200" dirty="0" smtClean="0"/>
              <a:t>Биљке производе кисеоник и зато кажемо да су шуме фабрике кисеоника.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553200" cy="3474720"/>
          </a:xfrm>
        </p:spPr>
        <p:txBody>
          <a:bodyPr/>
          <a:lstStyle/>
          <a:p>
            <a:pPr marL="45720" indent="0">
              <a:buNone/>
            </a:pPr>
            <a:r>
              <a:rPr lang="sr-Cyrl-RS" dirty="0" smtClean="0"/>
              <a:t>Ваздух је неопходан за живот свих живих бића.</a:t>
            </a:r>
          </a:p>
          <a:p>
            <a:pPr marL="45720" indent="0">
              <a:buNone/>
            </a:pPr>
            <a:r>
              <a:rPr lang="sr-Cyrl-RS" dirty="0" smtClean="0"/>
              <a:t>Ваздух је смеша гасова без боје, укуса и мириса.</a:t>
            </a:r>
          </a:p>
          <a:p>
            <a:pPr marL="45720" indent="0">
              <a:buNone/>
            </a:pPr>
            <a:r>
              <a:rPr lang="sr-Cyrl-RS" dirty="0" smtClean="0"/>
              <a:t>Жива бића удишу кисеоник, а издишу угљен – диоксид.</a:t>
            </a:r>
          </a:p>
          <a:p>
            <a:pPr marL="45720" indent="0">
              <a:buNone/>
            </a:pPr>
            <a:r>
              <a:rPr lang="sr-Cyrl-RS" dirty="0" smtClean="0"/>
              <a:t>У ваздуху има највише азота  78,08 ℅ , а </a:t>
            </a:r>
          </a:p>
          <a:p>
            <a:pPr marL="45720" indent="0">
              <a:buNone/>
            </a:pPr>
            <a:r>
              <a:rPr lang="sr-Cyrl-RS" dirty="0" smtClean="0"/>
              <a:t>Кисеоника има 20,95 ℅.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029200"/>
            <a:ext cx="1957244" cy="1565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1423">
            <a:off x="7467602" y="304501"/>
            <a:ext cx="1524000" cy="1088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15" y="5428135"/>
            <a:ext cx="1991993" cy="13368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40" y="2667000"/>
            <a:ext cx="149352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191000"/>
            <a:ext cx="7620000" cy="152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sr-Cyrl-RS" sz="2000" dirty="0" smtClean="0"/>
              <a:t> Ваздух се загревањем шири, заузима већи простор, постаје ређи и лакши и подиже се у висине.</a:t>
            </a:r>
            <a:br>
              <a:rPr lang="sr-Cyrl-RS" sz="2000" dirty="0" smtClean="0"/>
            </a:br>
            <a:r>
              <a:rPr lang="sr-Cyrl-RS" sz="2000" dirty="0" smtClean="0"/>
              <a:t>Хлађењем се скупља, заузима мањи простор, постаје гушћи и тежи и спушта се.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31520"/>
            <a:ext cx="7467600" cy="347472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sr-Cyrl-RS" dirty="0" smtClean="0">
                <a:solidFill>
                  <a:srgbClr val="FF0000"/>
                </a:solidFill>
              </a:rPr>
              <a:t>Особине  ваздуха</a:t>
            </a:r>
            <a:r>
              <a:rPr lang="sr-Cyrl-RS" dirty="0" smtClean="0"/>
              <a:t>:</a:t>
            </a:r>
          </a:p>
          <a:p>
            <a:pPr>
              <a:buFont typeface="Arial" charset="0"/>
              <a:buChar char="•"/>
            </a:pPr>
            <a:r>
              <a:rPr lang="sr-Cyrl-RS" dirty="0" smtClean="0"/>
              <a:t>Нема </a:t>
            </a:r>
            <a:r>
              <a:rPr lang="sr-Cyrl-RS" dirty="0" smtClean="0">
                <a:solidFill>
                  <a:srgbClr val="FF0000"/>
                </a:solidFill>
              </a:rPr>
              <a:t>сталан</a:t>
            </a:r>
            <a:r>
              <a:rPr lang="sr-Cyrl-RS" dirty="0" smtClean="0"/>
              <a:t> облик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Ваздух је свуда око нас и добија облик  простора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који испуњава.</a:t>
            </a:r>
          </a:p>
          <a:p>
            <a:pPr>
              <a:buFont typeface="Arial" charset="0"/>
              <a:buChar char="•"/>
            </a:pPr>
            <a:r>
              <a:rPr lang="sr-Cyrl-RS" dirty="0" smtClean="0"/>
              <a:t>Ваздух има </a:t>
            </a:r>
            <a:r>
              <a:rPr lang="sr-Cyrl-RS" dirty="0" smtClean="0">
                <a:solidFill>
                  <a:srgbClr val="FF0000"/>
                </a:solidFill>
              </a:rPr>
              <a:t>запремину</a:t>
            </a:r>
            <a:r>
              <a:rPr lang="sr-Cyrl-RS" dirty="0" smtClean="0"/>
              <a:t> – испуњава одређени простор.</a:t>
            </a:r>
          </a:p>
          <a:p>
            <a:pPr>
              <a:buFont typeface="Arial" charset="0"/>
              <a:buChar char="•"/>
            </a:pPr>
            <a:r>
              <a:rPr lang="sr-Cyrl-RS" dirty="0" smtClean="0"/>
              <a:t>Ваздух има </a:t>
            </a:r>
            <a:r>
              <a:rPr lang="sr-Cyrl-RS" dirty="0" smtClean="0">
                <a:solidFill>
                  <a:srgbClr val="FF0000"/>
                </a:solidFill>
              </a:rPr>
              <a:t>тежину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Својом тежином ваздух врши притисак на сва тела 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на Земљи.Тај притисак се назива </a:t>
            </a:r>
            <a:r>
              <a:rPr lang="sr-Cyrl-RS" dirty="0" smtClean="0">
                <a:solidFill>
                  <a:srgbClr val="FF0000"/>
                </a:solidFill>
              </a:rPr>
              <a:t>ваздушни притисак</a:t>
            </a:r>
            <a:r>
              <a:rPr lang="sr-Cyrl-R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0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4953000"/>
            <a:ext cx="1471083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0" y="259080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sr-Cyrl-RS" dirty="0" smtClean="0"/>
              <a:t>Топао ваздух се шири, а хладан се скупља.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Због тих разлика у температури и тежини </a:t>
            </a:r>
          </a:p>
          <a:p>
            <a:pPr marL="4572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ваздуха долази до </a:t>
            </a:r>
            <a:r>
              <a:rPr lang="sr-Cyrl-RS" dirty="0" smtClean="0">
                <a:solidFill>
                  <a:srgbClr val="FF0000"/>
                </a:solidFill>
              </a:rPr>
              <a:t>струјања ваздуха – ветра</a:t>
            </a:r>
            <a:r>
              <a:rPr lang="sr-Cyrl-R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755648" cy="895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9891"/>
            <a:ext cx="1796796" cy="1715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66" y="2286000"/>
            <a:ext cx="1821485" cy="1815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41642"/>
            <a:ext cx="1905000" cy="17640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210" y="2428874"/>
            <a:ext cx="1323975" cy="1000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2" y="4572000"/>
            <a:ext cx="828675" cy="1133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343400"/>
            <a:ext cx="1590675" cy="11525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866" y="3991665"/>
            <a:ext cx="1502664" cy="22941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487573"/>
            <a:ext cx="2069255" cy="169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</TotalTime>
  <Words>158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Slipstream</vt:lpstr>
      <vt:lpstr>ВАЗДУХ</vt:lpstr>
      <vt:lpstr>При већој висини смањује се садржај кисеоника, а повећава се садржај водоника. Биљке производе кисеоник и зато кажемо да су шуме фабрике кисеоника.</vt:lpstr>
      <vt:lpstr> Ваздух се загревањем шири, заузима већи простор, постаје ређи и лакши и подиже се у висине. Хлађењем се скупља, заузима мањи простор, постаје гушћи и тежи и спушта се.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ВАЗДУХ</dc:title>
  <dc:creator>Gordana</dc:creator>
  <cp:lastModifiedBy>Gordana</cp:lastModifiedBy>
  <cp:revision>4</cp:revision>
  <dcterms:created xsi:type="dcterms:W3CDTF">2013-04-04T07:22:33Z</dcterms:created>
  <dcterms:modified xsi:type="dcterms:W3CDTF">2013-04-04T08:04:19Z</dcterms:modified>
</cp:coreProperties>
</file>