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2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4DCF40-FCE4-4937-A0A8-0FE82FEAE144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003E18B-63B5-4CFA-A80D-6F75DDC9C5E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9600" dirty="0" smtClean="0">
                <a:latin typeface="Times New Roman" pitchFamily="18" charset="0"/>
                <a:cs typeface="Times New Roman" pitchFamily="18" charset="0"/>
              </a:rPr>
              <a:t>Вода </a:t>
            </a: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71876"/>
            <a:ext cx="7854696" cy="2571768"/>
          </a:xfrm>
        </p:spPr>
        <p:txBody>
          <a:bodyPr>
            <a:normAutofit/>
          </a:bodyPr>
          <a:lstStyle/>
          <a:p>
            <a:endParaRPr lang="sr-Cyrl-RS" sz="3200" i="1" dirty="0" smtClean="0"/>
          </a:p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Приредила: Дијана Малиџа, учитељица</a:t>
            </a:r>
          </a:p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Основна школа “Ђорђе Натошевић”</a:t>
            </a:r>
          </a:p>
          <a:p>
            <a:r>
              <a:rPr lang="sr-Cyrl-RS" sz="3200" i="1" dirty="0" smtClean="0">
                <a:latin typeface="Times New Roman" pitchFamily="18" charset="0"/>
                <a:cs typeface="Times New Roman" pitchFamily="18" charset="0"/>
              </a:rPr>
              <a:t>Нови Сад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Планета Земља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Ear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000240"/>
            <a:ext cx="4643470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pljica vo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dena santa na Antarktik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orali na dnu mo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zliciti oblici pahulji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0"/>
            <a:ext cx="842968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nali za navodnjavanje pol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droelektra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na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oda sluzi i za kuvanj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stasica vo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r-Cyrl-RS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Мали огледи:</a:t>
            </a:r>
            <a:br>
              <a:rPr lang="sr-Cyrl-RS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тема “Вода”</a:t>
            </a:r>
            <a:endParaRPr lang="en-US" sz="6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Cyrl-RS" sz="6600" dirty="0" smtClean="0">
                <a:latin typeface="Times New Roman" pitchFamily="18" charset="0"/>
                <a:cs typeface="Times New Roman" pitchFamily="18" charset="0"/>
              </a:rPr>
              <a:t>Задаци за групе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ist iznad vo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2" y="5000636"/>
            <a:ext cx="1857388" cy="1857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Задаци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b="1" u="sng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Cyrl-RS" sz="2800" b="1" u="sng" dirty="0" smtClean="0">
                <a:latin typeface="Times New Roman" pitchFamily="18" charset="0"/>
                <a:cs typeface="Times New Roman" pitchFamily="18" charset="0"/>
              </a:rPr>
              <a:t>. група: </a:t>
            </a:r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Разлијте неколико кашика воде  на послужавник.Шта сте уочили, зашто тврдимо да је вода течност? Воду затим преспите у неку другу посуду.Какав је облик вода заузела?</a:t>
            </a:r>
          </a:p>
          <a:p>
            <a:r>
              <a:rPr lang="sr-Cyrl-RS" sz="2800" b="1" u="sng" dirty="0" smtClean="0">
                <a:latin typeface="Times New Roman" pitchFamily="18" charset="0"/>
                <a:cs typeface="Times New Roman" pitchFamily="18" charset="0"/>
              </a:rPr>
              <a:t>2. група: </a:t>
            </a:r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Сипајте две кашике шећера у две чаше хладне воде.Промешајте! Затим, сипајте две кашике шећера у две чаше топле воде.Такође, промешајте! Шта сте уочили, у којој води се шећер брже раствара?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Задаци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3200" b="1" u="sng" dirty="0" smtClean="0">
                <a:latin typeface="Times New Roman" pitchFamily="18" charset="0"/>
                <a:cs typeface="Times New Roman" pitchFamily="18" charset="0"/>
              </a:rPr>
              <a:t>3. група: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Сипајте једну кашику меда у једну чашу хладне воде.Промешајте! Затим сипајте једну кашику меда у чашу топле воде.Промешајте! Шта сте уочили, у каквој води се мед  брже раствара?</a:t>
            </a:r>
          </a:p>
          <a:p>
            <a:r>
              <a:rPr lang="sr-Cyrl-RS" sz="3200" b="1" u="sng" dirty="0" smtClean="0">
                <a:latin typeface="Times New Roman" pitchFamily="18" charset="0"/>
                <a:cs typeface="Times New Roman" pitchFamily="18" charset="0"/>
              </a:rPr>
              <a:t>4. група: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Сипајте уље у празну  чашу.Затим додајте воду.Промешајте и сачекајте неколико тренутака! Шта сте уочили?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Задаци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3200" b="1" u="sng" dirty="0" smtClean="0">
                <a:latin typeface="Times New Roman" pitchFamily="18" charset="0"/>
                <a:cs typeface="Times New Roman" pitchFamily="18" charset="0"/>
              </a:rPr>
              <a:t>5. група: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Сипајте сирће у чашу, а потом додајте и воду.Шта уочавате: да ли су се течности помешале? До какве промене је дошло када су у питању особине воде?</a:t>
            </a:r>
          </a:p>
          <a:p>
            <a:r>
              <a:rPr lang="sr-Cyrl-RS" sz="3200" b="1" u="sng" dirty="0" smtClean="0">
                <a:latin typeface="Times New Roman" pitchFamily="18" charset="0"/>
                <a:cs typeface="Times New Roman" pitchFamily="18" charset="0"/>
              </a:rPr>
              <a:t>6. група: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У чашу  топле воде додајте једну кашику зачина Ц.Какве промене уочавате када су у питању особине воде?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Ево како смо извели наше експерименте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IMG_29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6" name="Content Placeholder 5" descr="IMG_291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Ево како смо извели наше експерименте</a:t>
            </a:r>
            <a:endParaRPr lang="en-US" dirty="0"/>
          </a:p>
        </p:txBody>
      </p:sp>
      <p:pic>
        <p:nvPicPr>
          <p:cNvPr id="5" name="Content Placeholder 4" descr="IMG_291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6" name="Content Placeholder 5" descr="IMG_291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</TotalTime>
  <Words>223</Words>
  <Application>Microsoft Office PowerPoint</Application>
  <PresentationFormat>On-screen Show (4:3)</PresentationFormat>
  <Paragraphs>19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Вода </vt:lpstr>
      <vt:lpstr>Планета Земља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Мали огледи: тема “Вода”</vt:lpstr>
      <vt:lpstr>Задаци</vt:lpstr>
      <vt:lpstr>Задаци</vt:lpstr>
      <vt:lpstr>Задаци</vt:lpstr>
      <vt:lpstr>Ево како смо извели наше експерименте</vt:lpstr>
      <vt:lpstr>Ево како смо извели наше експерименте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Вода</dc:title>
  <dc:creator>Dijana</dc:creator>
  <cp:lastModifiedBy>Dijana</cp:lastModifiedBy>
  <cp:revision>5</cp:revision>
  <dcterms:created xsi:type="dcterms:W3CDTF">2012-03-12T23:26:00Z</dcterms:created>
  <dcterms:modified xsi:type="dcterms:W3CDTF">2013-10-08T22:09:39Z</dcterms:modified>
</cp:coreProperties>
</file>