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44E70-1E20-4AED-96FA-BC8DF3B46889}" type="datetimeFigureOut">
              <a:rPr lang="en-US"/>
              <a:pPr>
                <a:defRPr/>
              </a:pPr>
              <a:t>4/17/2012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4F1A0-2ED4-4A0C-ADB1-D46D2AC33F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ECDFE-417C-4641-82E0-B67BA2ECF0A3}" type="datetimeFigureOut">
              <a:rPr lang="en-US"/>
              <a:pPr>
                <a:defRPr/>
              </a:pPr>
              <a:t>4/17/2012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7E223-AC7A-4F10-8DA3-2C1092541C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A4A3C-DF3B-4D28-988D-D94B39AF46B1}" type="datetimeFigureOut">
              <a:rPr lang="en-US"/>
              <a:pPr>
                <a:defRPr/>
              </a:pPr>
              <a:t>4/17/2012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FEC79-005D-4F18-A0AC-5B04C4003A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39EC7-3CAA-4E39-8CEF-4BFB736F3416}" type="datetimeFigureOut">
              <a:rPr lang="en-US"/>
              <a:pPr>
                <a:defRPr/>
              </a:pPr>
              <a:t>4/17/2012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691D1-F90C-4464-97DA-15D9B5F254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B528A-F789-4DAB-A7DB-29D96E698605}" type="datetimeFigureOut">
              <a:rPr lang="en-US"/>
              <a:pPr>
                <a:defRPr/>
              </a:pPr>
              <a:t>4/17/2012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50EC6-AB4E-43DE-B9D1-FCB8EB0010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68E3C-9B75-48DA-AEDA-5C76DE45C730}" type="datetimeFigureOut">
              <a:rPr lang="en-US"/>
              <a:pPr>
                <a:defRPr/>
              </a:pPr>
              <a:t>4/17/2012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6CE10-0294-4093-BF82-2F708BBC6A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B0CC3-FDB1-481F-AC2F-9ADB8C046A65}" type="datetimeFigureOut">
              <a:rPr lang="en-US"/>
              <a:pPr>
                <a:defRPr/>
              </a:pPr>
              <a:t>4/17/2012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258BC-B63D-471C-A747-1A5D481682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D0716-604D-4720-902C-7EB5F784C1B3}" type="datetimeFigureOut">
              <a:rPr lang="en-US"/>
              <a:pPr>
                <a:defRPr/>
              </a:pPr>
              <a:t>4/17/2012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039EC-B36B-4D49-A5E3-49888AB309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ABC2F-238B-43EF-A5E8-687F20D53E43}" type="datetimeFigureOut">
              <a:rPr lang="en-US"/>
              <a:pPr>
                <a:defRPr/>
              </a:pPr>
              <a:t>4/17/2012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BB523-C6AE-4148-B549-12199D2722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F962D-71C2-4D6F-956F-5C2E7ECDF367}" type="datetimeFigureOut">
              <a:rPr lang="en-US"/>
              <a:pPr>
                <a:defRPr/>
              </a:pPr>
              <a:t>4/17/2012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80E33-498D-483F-A884-CF88E7D682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81319-A13E-493C-9527-A593F3625D2F}" type="datetimeFigureOut">
              <a:rPr lang="en-US"/>
              <a:pPr>
                <a:defRPr/>
              </a:pPr>
              <a:t>4/17/2012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9956E-DB86-4CBE-8FE2-3BF56D5C06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B5D4CC3-A6AC-4774-9F27-3A988837D039}" type="datetimeFigureOut">
              <a:rPr lang="en-US"/>
              <a:pPr>
                <a:defRPr/>
              </a:pPr>
              <a:t>4/17/2012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EE0F46D-1130-4A72-A6EF-7154FFCF99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9" r:id="rId2"/>
    <p:sldLayoutId id="2147483708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9" r:id="rId9"/>
    <p:sldLayoutId id="2147483705" r:id="rId10"/>
    <p:sldLayoutId id="214748370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00109"/>
            <a:ext cx="7772400" cy="121444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sr-Cyrl-RS" dirty="0" smtClean="0"/>
              <a:t>ВОДА  СВУДА  ОКО НАС</a:t>
            </a:r>
            <a:endParaRPr lang="en-US" dirty="0"/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/>
            <a:endParaRPr lang="en-US" smtClean="0"/>
          </a:p>
        </p:txBody>
      </p:sp>
      <p:pic>
        <p:nvPicPr>
          <p:cNvPr id="5124" name="Picture 2" descr="C:\Users\1\Desktop\voda\lepota_vo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3214688"/>
            <a:ext cx="3219450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4" descr="C:\Users\1\Desktop\voda\news_398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3" y="3214688"/>
            <a:ext cx="3243262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1071546"/>
            <a:ext cx="7851648" cy="42862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dirty="0" smtClean="0"/>
              <a:t>ВОДА ИМА  ТРИ СТАЊА: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71500" y="2000250"/>
            <a:ext cx="2643188" cy="1752600"/>
          </a:xfrm>
        </p:spPr>
        <p:txBody>
          <a:bodyPr>
            <a:normAutofit fontScale="40000" lnSpcReduction="20000"/>
          </a:bodyPr>
          <a:lstStyle/>
          <a:p>
            <a:pPr marR="0">
              <a:lnSpc>
                <a:spcPct val="80000"/>
              </a:lnSpc>
            </a:pPr>
            <a:r>
              <a:rPr lang="en-US" sz="4800" smtClean="0"/>
              <a:t>ЧВРСТО</a:t>
            </a:r>
            <a:r>
              <a:rPr lang="en-US" sz="1800" smtClean="0"/>
              <a:t>           </a:t>
            </a:r>
          </a:p>
          <a:p>
            <a:pPr marR="0">
              <a:lnSpc>
                <a:spcPct val="80000"/>
              </a:lnSpc>
            </a:pPr>
            <a:endParaRPr lang="en-US" sz="1800" smtClean="0"/>
          </a:p>
          <a:p>
            <a:pPr marR="0">
              <a:lnSpc>
                <a:spcPct val="80000"/>
              </a:lnSpc>
            </a:pPr>
            <a:endParaRPr lang="en-US" sz="1800" smtClean="0"/>
          </a:p>
          <a:p>
            <a:pPr marR="0">
              <a:lnSpc>
                <a:spcPct val="80000"/>
              </a:lnSpc>
            </a:pPr>
            <a:endParaRPr lang="en-US" sz="1800" smtClean="0"/>
          </a:p>
          <a:p>
            <a:pPr marR="0">
              <a:lnSpc>
                <a:spcPct val="80000"/>
              </a:lnSpc>
            </a:pPr>
            <a:endParaRPr lang="en-US" sz="1800" smtClean="0"/>
          </a:p>
          <a:p>
            <a:pPr marR="0">
              <a:lnSpc>
                <a:spcPct val="80000"/>
              </a:lnSpc>
            </a:pPr>
            <a:endParaRPr lang="en-US" sz="1800" smtClean="0"/>
          </a:p>
          <a:p>
            <a:pPr marR="0">
              <a:lnSpc>
                <a:spcPct val="80000"/>
              </a:lnSpc>
            </a:pPr>
            <a:endParaRPr lang="en-US" sz="1800" smtClean="0"/>
          </a:p>
          <a:p>
            <a:pPr marR="0">
              <a:lnSpc>
                <a:spcPct val="80000"/>
              </a:lnSpc>
            </a:pPr>
            <a:endParaRPr lang="en-US" sz="1800" smtClean="0"/>
          </a:p>
          <a:p>
            <a:pPr marR="0">
              <a:lnSpc>
                <a:spcPct val="80000"/>
              </a:lnSpc>
            </a:pPr>
            <a:endParaRPr lang="en-US" sz="1800" smtClean="0"/>
          </a:p>
          <a:p>
            <a:pPr marR="0">
              <a:lnSpc>
                <a:spcPct val="80000"/>
              </a:lnSpc>
            </a:pPr>
            <a:endParaRPr lang="en-US" sz="1800" smtClean="0"/>
          </a:p>
          <a:p>
            <a:pPr marR="0">
              <a:lnSpc>
                <a:spcPct val="80000"/>
              </a:lnSpc>
            </a:pPr>
            <a:endParaRPr lang="en-US" sz="1800" smtClean="0"/>
          </a:p>
          <a:p>
            <a:pPr marR="0">
              <a:lnSpc>
                <a:spcPct val="80000"/>
              </a:lnSpc>
            </a:pPr>
            <a:endParaRPr lang="en-US" sz="1800" smtClean="0"/>
          </a:p>
          <a:p>
            <a:pPr marR="0">
              <a:lnSpc>
                <a:spcPct val="80000"/>
              </a:lnSpc>
            </a:pPr>
            <a:endParaRPr lang="en-US" sz="700" smtClean="0"/>
          </a:p>
          <a:p>
            <a:pPr marR="0">
              <a:lnSpc>
                <a:spcPct val="80000"/>
              </a:lnSpc>
            </a:pPr>
            <a:endParaRPr lang="en-US" sz="700" smtClean="0"/>
          </a:p>
          <a:p>
            <a:pPr marR="0">
              <a:lnSpc>
                <a:spcPct val="80000"/>
              </a:lnSpc>
            </a:pPr>
            <a:endParaRPr lang="en-US" sz="700" smtClean="0"/>
          </a:p>
          <a:p>
            <a:pPr marR="0">
              <a:lnSpc>
                <a:spcPct val="80000"/>
              </a:lnSpc>
            </a:pPr>
            <a:endParaRPr lang="en-US" sz="700" smtClean="0"/>
          </a:p>
          <a:p>
            <a:pPr marR="0">
              <a:lnSpc>
                <a:spcPct val="80000"/>
              </a:lnSpc>
            </a:pPr>
            <a:endParaRPr lang="en-US" sz="700" smtClean="0"/>
          </a:p>
          <a:p>
            <a:pPr marR="0">
              <a:lnSpc>
                <a:spcPct val="80000"/>
              </a:lnSpc>
            </a:pPr>
            <a:endParaRPr lang="en-US" sz="700" smtClean="0"/>
          </a:p>
          <a:p>
            <a:pPr marR="0">
              <a:lnSpc>
                <a:spcPct val="80000"/>
              </a:lnSpc>
            </a:pPr>
            <a:endParaRPr lang="en-US" sz="700" smtClean="0"/>
          </a:p>
          <a:p>
            <a:pPr marR="0">
              <a:lnSpc>
                <a:spcPct val="80000"/>
              </a:lnSpc>
            </a:pPr>
            <a:endParaRPr lang="en-US" sz="700" smtClean="0"/>
          </a:p>
          <a:p>
            <a:pPr marR="0">
              <a:lnSpc>
                <a:spcPct val="80000"/>
              </a:lnSpc>
            </a:pPr>
            <a:r>
              <a:rPr lang="en-US" sz="700" smtClean="0"/>
              <a:t> </a:t>
            </a:r>
          </a:p>
        </p:txBody>
      </p:sp>
      <p:pic>
        <p:nvPicPr>
          <p:cNvPr id="6148" name="Picture 2" descr="C:\Users\1\Desktop\voda\images (2)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391275" y="2000250"/>
            <a:ext cx="2752725" cy="1657350"/>
          </a:xfrm>
          <a:noFill/>
        </p:spPr>
      </p:pic>
      <p:pic>
        <p:nvPicPr>
          <p:cNvPr id="6149" name="Picture 3" descr="C:\Users\1\Desktop\voda\images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13" y="1500188"/>
            <a:ext cx="2057400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4" descr="C:\Users\1\Desktop\voda\images (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8" y="3929063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5" descr="C:\Users\1\Desktop\voda\image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8" y="3929063"/>
            <a:ext cx="2562225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6" descr="C:\Users\1\Desktop\voda\images (5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43688" y="4286250"/>
            <a:ext cx="1857375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sr-Cyrl-RS" smtClean="0"/>
              <a:t> </a:t>
            </a:r>
            <a:endParaRPr/>
          </a:p>
        </p:txBody>
      </p:sp>
      <p:sp>
        <p:nvSpPr>
          <p:cNvPr id="7171" name="Text Placeholder 3"/>
          <p:cNvSpPr>
            <a:spLocks noGrp="1"/>
          </p:cNvSpPr>
          <p:nvPr>
            <p:ph type="body" idx="1"/>
          </p:nvPr>
        </p:nvSpPr>
        <p:spPr>
          <a:xfrm>
            <a:off x="500063" y="714375"/>
            <a:ext cx="7772400" cy="1509713"/>
          </a:xfrm>
        </p:spPr>
        <p:txBody>
          <a:bodyPr/>
          <a:lstStyle/>
          <a:p>
            <a:r>
              <a:rPr lang="en-US" sz="4400" smtClean="0"/>
              <a:t>ТЕЧНО  СТАЊЕ</a:t>
            </a:r>
          </a:p>
        </p:txBody>
      </p:sp>
      <p:pic>
        <p:nvPicPr>
          <p:cNvPr id="7172" name="Picture 3" descr="C:\Users\1\Desktop\voda\images (10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2071688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4" descr="C:\Users\1\Desktop\voda\images (15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8" y="457200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 descr="C:\Users\1\Desktop\voda\images (17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63" y="4572000"/>
            <a:ext cx="227647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7" descr="C:\Users\1\Desktop\voda\slapiste_plave_vod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438" y="2071688"/>
            <a:ext cx="2371725" cy="177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8" descr="C:\Users\1\Desktop\voda\download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813" y="4572000"/>
            <a:ext cx="248285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9" descr="C:\Users\1\Desktop\voda\images (12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72188" y="2071688"/>
            <a:ext cx="2657475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r>
              <a:rPr lang="en-US" smtClean="0"/>
              <a:t> </a:t>
            </a:r>
            <a:r>
              <a:rPr lang="en-US" smtClean="0">
                <a:solidFill>
                  <a:schemeClr val="tx1"/>
                </a:solidFill>
              </a:rPr>
              <a:t>ГАСОВИТО  СТАЊЕ</a:t>
            </a:r>
          </a:p>
        </p:txBody>
      </p:sp>
      <p:sp>
        <p:nvSpPr>
          <p:cNvPr id="8195" name="Content Placeholder 8"/>
          <p:cNvSpPr>
            <a:spLocks noGrp="1"/>
          </p:cNvSpPr>
          <p:nvPr>
            <p:ph sz="half" idx="1"/>
          </p:nvPr>
        </p:nvSpPr>
        <p:spPr>
          <a:xfrm>
            <a:off x="457200" y="1920875"/>
            <a:ext cx="4038600" cy="4433888"/>
          </a:xfrm>
        </p:spPr>
        <p:txBody>
          <a:bodyPr/>
          <a:lstStyle/>
          <a:p>
            <a:endParaRPr lang="en-US" smtClean="0"/>
          </a:p>
        </p:txBody>
      </p:sp>
      <p:sp>
        <p:nvSpPr>
          <p:cNvPr id="8196" name="Content Placeholder 9"/>
          <p:cNvSpPr>
            <a:spLocks noGrp="1"/>
          </p:cNvSpPr>
          <p:nvPr>
            <p:ph sz="half" idx="2"/>
          </p:nvPr>
        </p:nvSpPr>
        <p:spPr>
          <a:xfrm>
            <a:off x="4648200" y="1920875"/>
            <a:ext cx="4038600" cy="4433888"/>
          </a:xfrm>
        </p:spPr>
        <p:txBody>
          <a:bodyPr/>
          <a:lstStyle/>
          <a:p>
            <a:endParaRPr lang="en-US" smtClean="0"/>
          </a:p>
        </p:txBody>
      </p:sp>
      <p:pic>
        <p:nvPicPr>
          <p:cNvPr id="8197" name="Picture 2" descr="C:\Users\1\Desktop\voda\images (1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3" y="4143375"/>
            <a:ext cx="2952750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3" descr="C:\Users\1\Desktop\voda\images (7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25" y="2071688"/>
            <a:ext cx="245745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5" descr="C:\Users\1\Desktop\voda\images (18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4214813"/>
            <a:ext cx="2765425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6" descr="C:\Users\1\Desktop\voda\images (8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4813" y="2071688"/>
            <a:ext cx="2655887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775" cy="1828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>
            <a:normAutofit/>
          </a:bodyPr>
          <a:lstStyle/>
          <a:p>
            <a:pPr marR="0">
              <a:lnSpc>
                <a:spcPct val="90000"/>
              </a:lnSpc>
            </a:pPr>
            <a:r>
              <a:rPr lang="en-US" sz="2400" smtClean="0"/>
              <a:t>          </a:t>
            </a:r>
            <a:r>
              <a:rPr lang="en-US" sz="3300" smtClean="0"/>
              <a:t>КРУЖЕЊЕ</a:t>
            </a:r>
          </a:p>
          <a:p>
            <a:pPr marR="0">
              <a:lnSpc>
                <a:spcPct val="90000"/>
              </a:lnSpc>
            </a:pPr>
            <a:r>
              <a:rPr lang="en-US" sz="3300" smtClean="0"/>
              <a:t>  ВОДЕ   </a:t>
            </a:r>
          </a:p>
          <a:p>
            <a:pPr marR="0">
              <a:lnSpc>
                <a:spcPct val="90000"/>
              </a:lnSpc>
            </a:pPr>
            <a:r>
              <a:rPr lang="en-US" sz="3300" smtClean="0"/>
              <a:t>      У            ПРИРОДИ</a:t>
            </a:r>
          </a:p>
        </p:txBody>
      </p:sp>
      <p:pic>
        <p:nvPicPr>
          <p:cNvPr id="9220" name="Picture 2" descr="C:\Users\1\Desktop\voda\biljka-i-voda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357188"/>
            <a:ext cx="5686425" cy="6357937"/>
          </a:xfr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 </a:t>
            </a:r>
            <a:endParaRPr lang="en-US" sz="3600" smtClean="0"/>
          </a:p>
        </p:txBody>
      </p:sp>
      <p:sp>
        <p:nvSpPr>
          <p:cNvPr id="10243" name="Content Placeholder 8"/>
          <p:cNvSpPr>
            <a:spLocks noGrp="1"/>
          </p:cNvSpPr>
          <p:nvPr>
            <p:ph idx="1"/>
          </p:nvPr>
        </p:nvSpPr>
        <p:spPr>
          <a:xfrm>
            <a:off x="457200" y="714375"/>
            <a:ext cx="8229600" cy="5610225"/>
          </a:xfrm>
        </p:spPr>
        <p:txBody>
          <a:bodyPr/>
          <a:lstStyle/>
          <a:p>
            <a:r>
              <a:rPr lang="en-US" sz="3600" smtClean="0"/>
              <a:t>ВОДА ЈЕ ТЕЧНОСТ </a:t>
            </a:r>
          </a:p>
          <a:p>
            <a:endParaRPr lang="en-US" smtClean="0"/>
          </a:p>
          <a:p>
            <a:r>
              <a:rPr lang="en-US" smtClean="0">
                <a:solidFill>
                  <a:srgbClr val="FF0000"/>
                </a:solidFill>
              </a:rPr>
              <a:t>БЕЗ  БОЈЕ  </a:t>
            </a:r>
          </a:p>
          <a:p>
            <a:endParaRPr lang="en-US" smtClean="0">
              <a:solidFill>
                <a:srgbClr val="FF0000"/>
              </a:solidFill>
            </a:endParaRPr>
          </a:p>
          <a:p>
            <a:r>
              <a:rPr lang="en-US" smtClean="0">
                <a:solidFill>
                  <a:srgbClr val="00B050"/>
                </a:solidFill>
              </a:rPr>
              <a:t>БЕЗ УКУСА</a:t>
            </a:r>
          </a:p>
          <a:p>
            <a:pPr>
              <a:buFont typeface="Wingdings 2" pitchFamily="18" charset="2"/>
              <a:buNone/>
            </a:pPr>
            <a:endParaRPr lang="en-US" smtClean="0"/>
          </a:p>
          <a:p>
            <a:r>
              <a:rPr lang="en-US" smtClean="0">
                <a:solidFill>
                  <a:srgbClr val="00B0F0"/>
                </a:solidFill>
              </a:rPr>
              <a:t>БЕЗ   МИРИСА</a:t>
            </a:r>
          </a:p>
        </p:txBody>
      </p:sp>
      <p:pic>
        <p:nvPicPr>
          <p:cNvPr id="10244" name="Picture 2" descr="C:\Users\1\Desktop\voda\v13492_big_fabrika_vo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38" y="3786188"/>
            <a:ext cx="2862262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3" descr="C:\Users\1\Desktop\voda\news_398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3350" y="1285875"/>
            <a:ext cx="2659063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347808"/>
          </a:xfrm>
        </p:spPr>
        <p:txBody>
          <a:bodyPr/>
          <a:lstStyle/>
          <a:p>
            <a:r>
              <a:rPr lang="sr-Latn-RS" dirty="0" smtClean="0"/>
              <a:t> </a:t>
            </a:r>
            <a:r>
              <a:rPr lang="sr-Cyrl-RS" dirty="0" smtClean="0"/>
              <a:t/>
            </a:r>
            <a:br>
              <a:rPr lang="sr-Cyrl-RS" dirty="0" smtClean="0"/>
            </a:br>
            <a:r>
              <a:rPr lang="sr-Cyrl-RS" sz="4000" dirty="0" smtClean="0"/>
              <a:t>ОД НАВЕДЕНИХ РЕЧИ НАПРАВИ ТРИ СКУПА ПРЕМА СТАЊУ ВОДЕ: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1472" y="2285992"/>
            <a:ext cx="8115328" cy="4038608"/>
          </a:xfrm>
        </p:spPr>
        <p:txBody>
          <a:bodyPr/>
          <a:lstStyle/>
          <a:p>
            <a:r>
              <a:rPr lang="sr-Cyrl-RS" dirty="0" smtClean="0"/>
              <a:t> ЛЕДЕНИЦЕ         КИША                    ЈЕЗЕРО</a:t>
            </a:r>
          </a:p>
          <a:p>
            <a:endParaRPr lang="sr-Cyrl-RS" dirty="0" smtClean="0"/>
          </a:p>
          <a:p>
            <a:r>
              <a:rPr lang="sr-Cyrl-RS" dirty="0" smtClean="0"/>
              <a:t>ПОТОК                СНЕГ               МАГЛА           МОРЕ</a:t>
            </a:r>
          </a:p>
          <a:p>
            <a:endParaRPr lang="sr-Cyrl-RS" dirty="0" smtClean="0"/>
          </a:p>
          <a:p>
            <a:r>
              <a:rPr lang="sr-Cyrl-RS" dirty="0" smtClean="0"/>
              <a:t>БАРА                  ИЊЕ                    ВОДЕНА ПАРА</a:t>
            </a:r>
          </a:p>
          <a:p>
            <a:endParaRPr lang="sr-Cyrl-RS" dirty="0" smtClean="0"/>
          </a:p>
          <a:p>
            <a:r>
              <a:rPr lang="sr-Cyrl-RS" dirty="0" smtClean="0"/>
              <a:t>ОБЛАК              МОРЕ              ГРАД              ПОТОК     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</TotalTime>
  <Words>51</Words>
  <Application>Microsoft Office PowerPoint</Application>
  <PresentationFormat>On-screen Show (4:3)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Constantia</vt:lpstr>
      <vt:lpstr>Arial</vt:lpstr>
      <vt:lpstr>Calibri</vt:lpstr>
      <vt:lpstr>Wingdings 2</vt:lpstr>
      <vt:lpstr>Flow</vt:lpstr>
      <vt:lpstr>ВОДА  СВУДА  ОКО НАС</vt:lpstr>
      <vt:lpstr>ВОДА ИМА  ТРИ СТАЊА:</vt:lpstr>
      <vt:lpstr> </vt:lpstr>
      <vt:lpstr> ГАСОВИТО  СТАЊЕ</vt:lpstr>
      <vt:lpstr>Slide 5</vt:lpstr>
      <vt:lpstr>  </vt:lpstr>
      <vt:lpstr>  ОД НАВЕДЕНИХ РЕЧИ НАПРАВИ ТРИ СКУПА ПРЕМА СТАЊУ ВОДЕ: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ВОДА  СВУДА  ОКО НАС</dc:title>
  <dc:creator>1</dc:creator>
  <cp:lastModifiedBy>1</cp:lastModifiedBy>
  <cp:revision>5</cp:revision>
  <dcterms:created xsi:type="dcterms:W3CDTF">2012-04-17T21:21:37Z</dcterms:created>
  <dcterms:modified xsi:type="dcterms:W3CDTF">2012-04-17T22:05:40Z</dcterms:modified>
</cp:coreProperties>
</file>