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64" r:id="rId5"/>
    <p:sldId id="269" r:id="rId6"/>
    <p:sldId id="267" r:id="rId7"/>
    <p:sldId id="268" r:id="rId8"/>
    <p:sldId id="270" r:id="rId9"/>
    <p:sldId id="271" r:id="rId10"/>
    <p:sldId id="257" r:id="rId11"/>
    <p:sldId id="258" r:id="rId12"/>
    <p:sldId id="259" r:id="rId13"/>
    <p:sldId id="260" r:id="rId14"/>
    <p:sldId id="262" r:id="rId15"/>
    <p:sldId id="261" r:id="rId16"/>
    <p:sldId id="274" r:id="rId17"/>
    <p:sldId id="272" r:id="rId18"/>
    <p:sldId id="273" r:id="rId19"/>
    <p:sldId id="266" r:id="rId20"/>
    <p:sldId id="275" r:id="rId21"/>
    <p:sldId id="278" r:id="rId22"/>
    <p:sldId id="281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8" d="100"/>
          <a:sy n="78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FBC80-7C18-4846-A792-4ED0B6B22C15}" type="datetimeFigureOut">
              <a:rPr lang="en-US" smtClean="0"/>
              <a:pPr/>
              <a:t>24-May-13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B46CF-956B-4471-84BB-3FBAD2F23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Одељење </a:t>
            </a:r>
            <a:r>
              <a:rPr lang="sr-Latn-RS" dirty="0" smtClean="0">
                <a:solidFill>
                  <a:schemeClr val="accent6">
                    <a:lumMod val="50000"/>
                  </a:schemeClr>
                </a:solidFill>
              </a:rPr>
              <a:t>III-4 </a:t>
            </a:r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и</a:t>
            </a:r>
            <a:r>
              <a:rPr lang="sr-Latn-RS" dirty="0" smtClean="0">
                <a:solidFill>
                  <a:schemeClr val="accent6">
                    <a:lumMod val="50000"/>
                  </a:schemeClr>
                </a:solidFill>
              </a:rPr>
              <a:t> VII-3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Ош,,Сестре Илић,,</a:t>
            </a:r>
          </a:p>
          <a:p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Ваљево</a:t>
            </a:r>
          </a:p>
          <a:p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учитељица Татјана Рељић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0"/>
            <a:ext cx="57912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Дан планете Земље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1" y="1981201"/>
            <a:ext cx="73152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5400" b="1" cap="none" spc="0" dirty="0" smtClean="0">
                <a:ln/>
                <a:solidFill>
                  <a:schemeClr val="accent3"/>
                </a:solidFill>
                <a:effectLst/>
              </a:rPr>
              <a:t>СУСРЕТ ДВЕ ГЕНЕРАЦИЈЕ УЧЕНИКА</a:t>
            </a:r>
          </a:p>
          <a:p>
            <a:pPr algn="ctr"/>
            <a:r>
              <a:rPr lang="sr-Cyrl-RS" sz="5400" b="1" cap="none" spc="0" dirty="0" smtClean="0">
                <a:ln/>
                <a:solidFill>
                  <a:schemeClr val="accent3"/>
                </a:solidFill>
                <a:effectLst/>
              </a:rPr>
              <a:t>Тање Рељић</a:t>
            </a:r>
          </a:p>
          <a:p>
            <a:pPr algn="ctr"/>
            <a:r>
              <a:rPr lang="sr-Cyrl-RS" sz="5400" b="1" dirty="0" smtClean="0">
                <a:ln/>
                <a:solidFill>
                  <a:schemeClr val="accent3"/>
                </a:solidFill>
              </a:rPr>
              <a:t>(квиз знања о заштити планете,екологији,</a:t>
            </a:r>
          </a:p>
          <a:p>
            <a:pPr algn="ctr"/>
            <a:r>
              <a:rPr lang="sr-Cyrl-RS" sz="5400" b="1" dirty="0" smtClean="0">
                <a:ln/>
                <a:solidFill>
                  <a:schemeClr val="accent3"/>
                </a:solidFill>
              </a:rPr>
              <a:t>рециклажи)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"/>
            <a:ext cx="85402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Down Arrow Callout 2"/>
          <p:cNvSpPr/>
          <p:nvPr/>
        </p:nvSpPr>
        <p:spPr>
          <a:xfrm>
            <a:off x="1371600" y="457200"/>
            <a:ext cx="5638800" cy="1676400"/>
          </a:xfrm>
          <a:prstGeom prst="downArrowCallou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Организација квиза: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ight Arrow Callout 3"/>
          <p:cNvSpPr/>
          <p:nvPr/>
        </p:nvSpPr>
        <p:spPr>
          <a:xfrm>
            <a:off x="0" y="2057400"/>
            <a:ext cx="4038600" cy="4495800"/>
          </a:xfrm>
          <a:prstGeom prst="rightArrowCallou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Материјал који су ученици трећег разреда решавали на тему екологије,заштите Земље,рециклаже  припрема учитељ</a:t>
            </a:r>
          </a:p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(питања,осмосмерке,</a:t>
            </a:r>
          </a:p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лавиринти,бојанке,</a:t>
            </a:r>
          </a:p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ацосијације,укрштенице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Left Arrow Callout 4"/>
          <p:cNvSpPr/>
          <p:nvPr/>
        </p:nvSpPr>
        <p:spPr>
          <a:xfrm>
            <a:off x="4191000" y="2057400"/>
            <a:ext cx="4800600" cy="4648200"/>
          </a:xfrm>
          <a:prstGeom prst="leftArrowCallou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Ученици седмог разреда су направили мапе кретања ,</a:t>
            </a:r>
          </a:p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табеле са бодовима.</a:t>
            </a:r>
          </a:p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Усмеравали су такмичаре са једног нивоа на други,трећи...</a:t>
            </a:r>
          </a:p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На крају 8 ученика улази у финале а за најбоље познаваоце екологије припремили су посебне дипломе.</a:t>
            </a:r>
          </a:p>
          <a:p>
            <a:pPr algn="ctr"/>
            <a:r>
              <a:rPr lang="sr-Cyrl-RS" dirty="0" smtClean="0">
                <a:solidFill>
                  <a:schemeClr val="accent6">
                    <a:lumMod val="50000"/>
                  </a:schemeClr>
                </a:solidFill>
              </a:rPr>
              <a:t>Још је важно истаћи да су успели од многих ваљевских приватника да набаве и награде(прибор,играчке...)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31300_634129496613500_1041200907_n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57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Организатори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67200" y="5257800"/>
            <a:ext cx="396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ПРВИ НИВО:У шеширу су питања,такмичар уколико тачно одговори прелази на други ниво,а ако не одговори тачно одлази у радионичарски део.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0" y="41910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Први ниво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114800" y="25908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Други ниво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772400" y="14478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Трећи ниво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924800" y="19812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876800" y="2667000"/>
            <a:ext cx="381000" cy="3465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1981200" y="3048000"/>
            <a:ext cx="1676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1400" y="54102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Ученици који су се нашли у другој фази такмичења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55626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Ученици у радионици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593467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Награде које ће добити победници квиза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764_634129073280209_202979045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609600"/>
            <a:ext cx="82296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0" y="64008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Радионица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879_634129319946851_55479767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8991600" cy="647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65532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Радионица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825_634129026613547_142812795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8610600" cy="6248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172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Стигли су и прваци који су узели учешће у прављењу материјала и цртању еколошких порука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159_634129273280189_29921805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458200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6324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Решавање еколошког лавиринта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7280_634129139946869_177058736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8534400" cy="6248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64008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Такмичари добијају инструкције за завршни ниво такмичења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064_634128773280239_1584929510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3048000" cy="2362200"/>
          </a:xfrm>
          <a:prstGeom prst="rect">
            <a:avLst/>
          </a:prstGeom>
        </p:spPr>
      </p:pic>
      <p:pic>
        <p:nvPicPr>
          <p:cNvPr id="3" name="Picture 2" descr="934793_634129016613548_119424332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28600"/>
            <a:ext cx="4267200" cy="2438400"/>
          </a:xfrm>
          <a:prstGeom prst="rect">
            <a:avLst/>
          </a:prstGeom>
        </p:spPr>
      </p:pic>
      <p:pic>
        <p:nvPicPr>
          <p:cNvPr id="4" name="Picture 3" descr="525388_634128586613591_215238007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124200"/>
            <a:ext cx="3276601" cy="3429000"/>
          </a:xfrm>
          <a:prstGeom prst="rect">
            <a:avLst/>
          </a:prstGeom>
        </p:spPr>
      </p:pic>
      <p:pic>
        <p:nvPicPr>
          <p:cNvPr id="5" name="Picture 4" descr="SDC1227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91000" y="3124200"/>
            <a:ext cx="42672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26670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Прваци који су навијали желе да дају свој допринос акцији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2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1800" y="35052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Припрема награда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DC122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4400" y="3962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ФИНАЛЕ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0347" y="2967335"/>
            <a:ext cx="31406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sr-Cyrl-RS" sz="5400" b="1" cap="none" spc="0" dirty="0" smtClean="0">
                <a:ln/>
                <a:solidFill>
                  <a:schemeClr val="accent3"/>
                </a:solidFill>
                <a:effectLst/>
              </a:rPr>
              <a:t>Дипломе 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3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3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DC123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195</Words>
  <Application>Microsoft Office PowerPoint</Application>
  <PresentationFormat>On-screen Show (4:3)</PresentationFormat>
  <Paragraphs>37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Одељење III-4 и VII-3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Одељење III-4</dc:title>
  <dc:creator>korisnik</dc:creator>
  <cp:lastModifiedBy>korisnik</cp:lastModifiedBy>
  <cp:revision>11</cp:revision>
  <dcterms:created xsi:type="dcterms:W3CDTF">2013-05-21T13:32:41Z</dcterms:created>
  <dcterms:modified xsi:type="dcterms:W3CDTF">2013-05-24T11:22:22Z</dcterms:modified>
</cp:coreProperties>
</file>