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Latn-CS" smtClean="0"/>
              <a:t>Kliknite i uredite stil podnaslova mastera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Latn-CS" smtClean="0"/>
              <a:t>Kliknite i uredite stilove teksta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Latn-CS" smtClean="0"/>
              <a:t>Kliknite i uredite naslov mastera</a:t>
            </a:r>
            <a:endParaRPr lang="en-US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CS" smtClean="0"/>
              <a:t>Kliknite i uredite stilove teksta mastera</a:t>
            </a:r>
          </a:p>
          <a:p>
            <a:pPr lvl="1"/>
            <a:r>
              <a:rPr lang="sr-Latn-CS" smtClean="0"/>
              <a:t>Drugi nivo</a:t>
            </a:r>
          </a:p>
          <a:p>
            <a:pPr lvl="2"/>
            <a:r>
              <a:rPr lang="sr-Latn-CS" smtClean="0"/>
              <a:t>Treći nivo</a:t>
            </a:r>
          </a:p>
          <a:p>
            <a:pPr lvl="3"/>
            <a:r>
              <a:rPr lang="sr-Latn-CS" smtClean="0"/>
              <a:t>Četvrti nivo</a:t>
            </a:r>
          </a:p>
          <a:p>
            <a:pPr lvl="4"/>
            <a:r>
              <a:rPr lang="sr-Latn-CS" smtClean="0"/>
              <a:t>Peti nivo</a:t>
            </a:r>
            <a:endParaRPr lang="en-US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2CE4A-82E8-4818-8885-6F189474F158}" type="datetimeFigureOut">
              <a:rPr lang="en-US" smtClean="0"/>
              <a:t>10/29/2012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F9F53-097E-4ADF-AD52-65623434B90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 smtClean="0"/>
              <a:t>ДРВЕНАСТЕ БИЉКЕ</a:t>
            </a:r>
            <a:br>
              <a:rPr lang="sr-Cyrl-CS" dirty="0" smtClean="0"/>
            </a:br>
            <a:r>
              <a:rPr lang="sr-Cyrl-CS" sz="3200" dirty="0" smtClean="0"/>
              <a:t>Жбун или грм</a:t>
            </a:r>
            <a:endParaRPr lang="sr-Cyrl-C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Slika 3" descr="4511 d-190x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3810000"/>
            <a:ext cx="2514600" cy="2038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/>
              <a:t>Жбун или грм је врста дрвенастих биљака са више стабала од којих ни једно није доминантно.</a:t>
            </a:r>
          </a:p>
          <a:p>
            <a:r>
              <a:rPr lang="sr-Cyrl-CS" dirty="0" smtClean="0"/>
              <a:t>Немају јасно изражено стабло, већ гранање почиње од саме подлоге</a:t>
            </a:r>
          </a:p>
          <a:p>
            <a:r>
              <a:rPr lang="sr-Cyrl-CS" dirty="0" smtClean="0"/>
              <a:t>Жбун обично не расте више од 3 метра у висину.</a:t>
            </a:r>
          </a:p>
          <a:p>
            <a:r>
              <a:rPr lang="sr-Cyrl-CS" dirty="0" smtClean="0"/>
              <a:t>Из корена полази  више стабљика које стварају крошњу од земље.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Ниским дрвећем се сматра  оно висине од 5 до 12 метара.</a:t>
            </a:r>
          </a:p>
          <a:p>
            <a:r>
              <a:rPr lang="sr-Cyrl-CS" dirty="0" smtClean="0"/>
              <a:t>Испод те висине дрвенасте врсте су жбуње.</a:t>
            </a:r>
          </a:p>
          <a:p>
            <a:r>
              <a:rPr lang="sr-Cyrl-CS" dirty="0" smtClean="0"/>
              <a:t>У нашој земљи као жбуње најчешће расту леска, граб, дрен и глог.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ДРВО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 smtClean="0"/>
              <a:t>Под дрветом се сматра вишегодишња дрвенаста биљка чија је висина изнад земље најмање 5 метара.</a:t>
            </a:r>
          </a:p>
          <a:p>
            <a:r>
              <a:rPr lang="sr-Cyrl-CS" dirty="0" smtClean="0"/>
              <a:t>Дрво се грана и ствара крошњу  тек на одређеној висини дебла. То је и најважнија разлика у односу на грм.</a:t>
            </a:r>
          </a:p>
          <a:p>
            <a:r>
              <a:rPr lang="sr-Cyrl-CS" dirty="0" smtClean="0"/>
              <a:t>Дебло је централни носач стабла. Код неких врста дрвета оно пролази кроз крошњу до самог врха стабла, а код неких се губи већ на почетку крошње.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СТАРОСТ  ДРВЕТА</a:t>
            </a:r>
            <a:endParaRPr lang="en-U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CS" dirty="0" smtClean="0"/>
              <a:t>Старост дрвета могуће је приближно одредити по висини дрвета.</a:t>
            </a:r>
          </a:p>
          <a:p>
            <a:r>
              <a:rPr lang="sr-Cyrl-CS" dirty="0" smtClean="0"/>
              <a:t>Дрвеће досеже највећу старост од свих живих бића.</a:t>
            </a:r>
          </a:p>
          <a:p>
            <a:r>
              <a:rPr lang="sr-Cyrl-CS" dirty="0" err="1" smtClean="0"/>
              <a:t>Змајевац</a:t>
            </a:r>
            <a:r>
              <a:rPr lang="sr-Cyrl-CS" dirty="0" smtClean="0"/>
              <a:t>  досеже старост од 6000  година, мексички </a:t>
            </a:r>
            <a:r>
              <a:rPr lang="sr-Cyrl-CS" dirty="0" err="1" smtClean="0"/>
              <a:t>чедар</a:t>
            </a:r>
            <a:r>
              <a:rPr lang="sr-Cyrl-CS" dirty="0" smtClean="0"/>
              <a:t> и </a:t>
            </a:r>
            <a:r>
              <a:rPr lang="sr-Cyrl-CS" dirty="0" err="1" smtClean="0"/>
              <a:t>мамутовац</a:t>
            </a:r>
            <a:r>
              <a:rPr lang="sr-Cyrl-CS" dirty="0" smtClean="0"/>
              <a:t> преко 4000, тиса до 4000, питоми </a:t>
            </a:r>
            <a:r>
              <a:rPr lang="sr-Cyrl-CS" dirty="0" err="1" smtClean="0"/>
              <a:t>кесте</a:t>
            </a:r>
            <a:r>
              <a:rPr lang="sr-Cyrl-CS" dirty="0" smtClean="0"/>
              <a:t> 2-3000, буква од 600 до 1000 </a:t>
            </a:r>
            <a:r>
              <a:rPr lang="sr-Cyrl-CS" dirty="0" err="1" smtClean="0"/>
              <a:t>година.Шведска</a:t>
            </a:r>
            <a:r>
              <a:rPr lang="sr-Cyrl-CS" dirty="0" smtClean="0"/>
              <a:t> смрека </a:t>
            </a:r>
            <a:r>
              <a:rPr lang="sr-Cyrl-CS" smtClean="0"/>
              <a:t>је најстарије дрво на свету, старо преко 9000 година.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Kancelarij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arij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216</Words>
  <Application>Microsoft Office PowerPoint</Application>
  <PresentationFormat>Projekcija na ekranu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6" baseType="lpstr">
      <vt:lpstr>Office tema</vt:lpstr>
      <vt:lpstr>ДРВЕНАСТЕ БИЉКЕ Жбун или грм</vt:lpstr>
      <vt:lpstr>Slajd 2</vt:lpstr>
      <vt:lpstr>Slajd 3</vt:lpstr>
      <vt:lpstr>ДРВО</vt:lpstr>
      <vt:lpstr>СТАРОСТ  ДРВЕТА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ДРВЕНАСТЕ БИЉКЕ Жбун или грм</dc:title>
  <dc:creator>Guga</dc:creator>
  <cp:lastModifiedBy>Guga</cp:lastModifiedBy>
  <cp:revision>7</cp:revision>
  <dcterms:created xsi:type="dcterms:W3CDTF">2012-10-29T21:12:06Z</dcterms:created>
  <dcterms:modified xsi:type="dcterms:W3CDTF">2012-10-29T22:18:24Z</dcterms:modified>
</cp:coreProperties>
</file>