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ctiveX/activeX2.xml" ContentType="application/vnd.ms-office.activeX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Override PartName="/ppt/activeX/activeX1.xml" ContentType="application/vnd.ms-office.activeX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94" r:id="rId3"/>
    <p:sldId id="293" r:id="rId4"/>
    <p:sldId id="295" r:id="rId5"/>
    <p:sldId id="296" r:id="rId6"/>
    <p:sldId id="298" r:id="rId7"/>
    <p:sldId id="299" r:id="rId8"/>
    <p:sldId id="297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A0A0"/>
    <a:srgbClr val="993366"/>
    <a:srgbClr val="FF0066"/>
  </p:clrMru>
</p:presentationPr>
</file>

<file path=ppt/tableStyles.xml><?xml version="1.0" encoding="utf-8"?>
<a:tblStyleLst xmlns:a="http://schemas.openxmlformats.org/drawingml/2006/main" def="{B301B821-A1FF-4177-AEE7-76D212191A09}">
  <a:tblStyle styleId="{B301B821-A1FF-4177-AEE7-76D212191A09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DCAF9ED-07DC-4A11-8D7F-57B35C25682E}" styleName="Medium Style 10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793D81CF-94F2-401A-BA57-92F5A7B2D0C5}" styleName="Medium Style 8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FD0F851-EC5A-4D38-B0AD-8093EC10F338}" styleName="Light Style 6">
    <a:wholeTbl>
      <a:tcTxStyle>
        <a:fontRef idx="minor">
          <a:scrgbClr r="0" g="0" b="0"/>
        </a:fontRef>
        <a:schemeClr val="accent5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1FECB4D8-DB02-4DC6-A0A2-4F2EBAE1DC90}" styleName="Medium Style 1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3B4B98B0-60AC-42C2-AFA5-B58CD77FA1E5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0E3FDE45-AF77-4B5C-9715-49D594BDF05E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582" autoAdjust="0"/>
    <p:restoredTop sz="88034" autoAdjust="0"/>
  </p:normalViewPr>
  <p:slideViewPr>
    <p:cSldViewPr>
      <p:cViewPr varScale="1">
        <p:scale>
          <a:sx n="93" d="100"/>
          <a:sy n="93" d="100"/>
        </p:scale>
        <p:origin x="-43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PropertyBag">
  <ax:ocxPr ax:name="_cx" ax:value="8797"/>
  <ax:ocxPr ax:name="_cy" ax:value="6125"/>
  <ax:ocxPr ax:name="FlashVars" ax:value=""/>
  <ax:ocxPr ax:name="Movie" ax:value="http://www.youtube.com/v/M0UvKkzqo9Q"/>
  <ax:ocxPr ax:name="Src" ax:value="http://www.youtube.com/v/M0UvKkzqo9Q"/>
  <ax:ocxPr ax:name="WMode" ax:value="Window"/>
  <ax:ocxPr ax:name="Play" ax:value="-1"/>
  <ax:ocxPr ax:name="Loop" ax:value="0"/>
  <ax:ocxPr ax:name="Quality" ax:value="High"/>
  <ax:ocxPr ax:name="SAlign" ax:value=""/>
  <ax:ocxPr ax:name="Menu" ax:value="-1"/>
  <ax:ocxPr ax:name="Base" ax:value=""/>
  <ax:ocxPr ax:name="AllowScriptAccess" ax:value=""/>
  <ax:ocxPr ax:name="Scale" ax:value="ShowAll"/>
  <ax:ocxPr ax:name="DeviceFont" ax:value="0"/>
  <ax:ocxPr ax:name="EmbedMovie" ax:value="0"/>
  <ax:ocxPr ax:name="BGColor" ax:value=""/>
  <ax:ocxPr ax:name="SWRemote" ax:value=""/>
  <ax:ocxPr ax:name="MovieData" ax:value=""/>
  <ax:ocxPr ax:name="SeamlessTabbing" ax:value="1"/>
  <ax:ocxPr ax:name="Profile" ax:value="0"/>
  <ax:ocxPr ax:name="ProfileAddress" ax:value=""/>
  <ax:ocxPr ax:name="ProfilePort" ax:value="0"/>
  <ax:ocxPr ax:name="AllowNetworking" ax:value="all"/>
  <ax:ocxPr ax:name="AllowFullScreen" ax:value="false"/>
</ax:ocx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PropertyBag">
  <ax:ocxPr ax:name="_cx" ax:value="8952"/>
  <ax:ocxPr ax:name="_cy" ax:value="6562"/>
  <ax:ocxPr ax:name="FlashVars" ax:value=""/>
  <ax:ocxPr ax:name="Movie" ax:value="http://www.youtube.com/v/JCAL7z1vrz8&amp;feature/player_embedded#"/>
  <ax:ocxPr ax:name="Src" ax:value="http://www.youtube.com/v/JCAL7z1vrz8&amp;feature/player_embedded#"/>
  <ax:ocxPr ax:name="WMode" ax:value="Window"/>
  <ax:ocxPr ax:name="Play" ax:value="-1"/>
  <ax:ocxPr ax:name="Loop" ax:value="0"/>
  <ax:ocxPr ax:name="Quality" ax:value="High"/>
  <ax:ocxPr ax:name="SAlign" ax:value=""/>
  <ax:ocxPr ax:name="Menu" ax:value="-1"/>
  <ax:ocxPr ax:name="Base" ax:value=""/>
  <ax:ocxPr ax:name="AllowScriptAccess" ax:value=""/>
  <ax:ocxPr ax:name="Scale" ax:value="ShowAll"/>
  <ax:ocxPr ax:name="DeviceFont" ax:value="0"/>
  <ax:ocxPr ax:name="EmbedMovie" ax:value="0"/>
  <ax:ocxPr ax:name="BGColor" ax:value=""/>
  <ax:ocxPr ax:name="SWRemote" ax:value=""/>
  <ax:ocxPr ax:name="MovieData" ax:value=""/>
  <ax:ocxPr ax:name="SeamlessTabbing" ax:value="1"/>
  <ax:ocxPr ax:name="Profile" ax:value="0"/>
  <ax:ocxPr ax:name="ProfileAddress" ax:value=""/>
  <ax:ocxPr ax:name="ProfilePort" ax:value="0"/>
  <ax:ocxPr ax:name="AllowNetworking" ax:value="all"/>
  <ax:ocxPr ax:name="AllowFullScreen" ax:value="false"/>
</ax:ocx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908F3E33-3621-49C3-82D9-0F45E5A414F9}" type="datetimeFigureOut">
              <a:rPr lang="en-US"/>
              <a:pPr>
                <a:defRPr/>
              </a:pPr>
              <a:t>10/2/2009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9EC0F68C-7A8C-42C7-BD72-86F2D53DE4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33AD8A9-A542-4F79-96BB-B93925D726F6}" type="datetimeFigureOut">
              <a:rPr lang="en-US"/>
              <a:pPr>
                <a:defRPr/>
              </a:pPr>
              <a:t>10/2/2009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>
            <a:extLst/>
          </a:lstStyle>
          <a:p>
            <a:pPr lvl="0"/>
            <a:endParaRPr lang="en-US" noProof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noProof="0" smtClean="0"/>
              <a:t>Click to edit Master text styles</a:t>
            </a:r>
            <a:endParaRPr lang="en-US" noProof="0"/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E98584DA-2B6A-42F2-AAF2-7529CAF2C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3316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4E3919-ED3E-4891-AC88-4AB84EAFD52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EA810E-E93E-448E-A3F4-B8F4F551D09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5D85AE-87F4-450E-83CD-38314C7601E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452983-D9F5-44CB-BE93-E1A16EC1FC2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62B16A-57BB-414C-923F-E3C6CFB4BA9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67200F7-C015-4744-9C4E-9123497FE03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04C2B9C-964A-4EDA-9B47-00435E58AD2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813EE12-7B9E-4FB7-91F7-6CB9A426F5C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 userDrawn="1"/>
        </p:nvSpPr>
        <p:spPr>
          <a:xfrm>
            <a:off x="0" y="3505200"/>
            <a:ext cx="9144000" cy="11430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Contoso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96200" y="5791200"/>
            <a:ext cx="13716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0"/>
          <p:cNvSpPr/>
          <p:nvPr userDrawn="1"/>
        </p:nvSpPr>
        <p:spPr>
          <a:xfrm>
            <a:off x="0" y="0"/>
            <a:ext cx="9144000" cy="40386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4646613"/>
            <a:ext cx="9144000" cy="26987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>
              <a:defRPr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subTitle" idx="1"/>
          </p:nvPr>
        </p:nvSpPr>
        <p:spPr>
          <a:xfrm>
            <a:off x="228600" y="4706112"/>
            <a:ext cx="6934200" cy="228600"/>
          </a:xfrm>
          <a:solidFill>
            <a:schemeClr val="bg1"/>
          </a:solidFill>
        </p:spPr>
        <p:txBody>
          <a:bodyPr/>
          <a:lstStyle>
            <a:lvl1pPr marL="0" indent="0" algn="l">
              <a:buNone/>
              <a:defRPr sz="1100" b="1">
                <a:solidFill>
                  <a:schemeClr val="accent4">
                    <a:shade val="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>
          <a:xfrm>
            <a:off x="6477000" y="6477000"/>
            <a:ext cx="1020763" cy="3048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6589586-7BD3-4F90-8133-42AF8511BB7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>
              <a:defRPr>
                <a:solidFill>
                  <a:srgbClr val="A0A0A0"/>
                </a:solidFill>
              </a:defRPr>
            </a:lvl1pPr>
            <a:extLst/>
          </a:lstStyle>
          <a:p>
            <a:pPr>
              <a:defRPr/>
            </a:pPr>
            <a:fld id="{CDA78262-E8DC-4316-93B9-D38334F66BE6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" name="Rectangle 37"/>
          <p:cNvSpPr>
            <a:spLocks noGrp="1"/>
          </p:cNvSpPr>
          <p:nvPr>
            <p:ph type="body" sz="quarter" idx="13"/>
          </p:nvPr>
        </p:nvSpPr>
        <p:spPr>
          <a:xfrm>
            <a:off x="310896" y="381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3" name="Rectangle 37"/>
          <p:cNvSpPr>
            <a:spLocks noGrp="1"/>
          </p:cNvSpPr>
          <p:nvPr>
            <p:ph type="body" sz="quarter" idx="15"/>
          </p:nvPr>
        </p:nvSpPr>
        <p:spPr>
          <a:xfrm>
            <a:off x="304800" y="838200"/>
            <a:ext cx="7391400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Rectangle 37"/>
          <p:cNvSpPr>
            <a:spLocks noGrp="1"/>
          </p:cNvSpPr>
          <p:nvPr>
            <p:ph type="body" sz="quarter" idx="17"/>
          </p:nvPr>
        </p:nvSpPr>
        <p:spPr>
          <a:xfrm>
            <a:off x="310896" y="1295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Rectangle 37"/>
          <p:cNvSpPr>
            <a:spLocks noGrp="1"/>
          </p:cNvSpPr>
          <p:nvPr>
            <p:ph type="body" sz="quarter" idx="19"/>
          </p:nvPr>
        </p:nvSpPr>
        <p:spPr>
          <a:xfrm>
            <a:off x="310896" y="1752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Rectangle 37"/>
          <p:cNvSpPr>
            <a:spLocks noGrp="1"/>
          </p:cNvSpPr>
          <p:nvPr>
            <p:ph type="body" sz="quarter" idx="21"/>
          </p:nvPr>
        </p:nvSpPr>
        <p:spPr>
          <a:xfrm>
            <a:off x="310896" y="2209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Rectangle 37"/>
          <p:cNvSpPr>
            <a:spLocks noGrp="1"/>
          </p:cNvSpPr>
          <p:nvPr>
            <p:ph type="body" sz="quarter" idx="23"/>
          </p:nvPr>
        </p:nvSpPr>
        <p:spPr>
          <a:xfrm>
            <a:off x="310896" y="2667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1" name="Rectangle 37"/>
          <p:cNvSpPr>
            <a:spLocks noGrp="1"/>
          </p:cNvSpPr>
          <p:nvPr>
            <p:ph type="body" sz="quarter" idx="25"/>
          </p:nvPr>
        </p:nvSpPr>
        <p:spPr>
          <a:xfrm>
            <a:off x="310896" y="3124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3" name="Rectangle 37"/>
          <p:cNvSpPr>
            <a:spLocks noGrp="1"/>
          </p:cNvSpPr>
          <p:nvPr>
            <p:ph type="body" sz="quarter" idx="27"/>
          </p:nvPr>
        </p:nvSpPr>
        <p:spPr>
          <a:xfrm>
            <a:off x="310896" y="3581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5" name="Rectangle 37"/>
          <p:cNvSpPr>
            <a:spLocks noGrp="1"/>
          </p:cNvSpPr>
          <p:nvPr>
            <p:ph type="body" sz="quarter" idx="29"/>
          </p:nvPr>
        </p:nvSpPr>
        <p:spPr>
          <a:xfrm>
            <a:off x="310896" y="4038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7" name="Rectangle 37"/>
          <p:cNvSpPr>
            <a:spLocks noGrp="1"/>
          </p:cNvSpPr>
          <p:nvPr>
            <p:ph type="body" sz="quarter" idx="31"/>
          </p:nvPr>
        </p:nvSpPr>
        <p:spPr>
          <a:xfrm>
            <a:off x="310896" y="4495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37"/>
          <p:cNvSpPr>
            <a:spLocks noGrp="1"/>
          </p:cNvSpPr>
          <p:nvPr>
            <p:ph type="body" sz="quarter" idx="33"/>
          </p:nvPr>
        </p:nvSpPr>
        <p:spPr>
          <a:xfrm>
            <a:off x="310896" y="4953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37"/>
          <p:cNvSpPr>
            <a:spLocks noGrp="1"/>
          </p:cNvSpPr>
          <p:nvPr>
            <p:ph type="body" sz="quarter" idx="35"/>
          </p:nvPr>
        </p:nvSpPr>
        <p:spPr>
          <a:xfrm>
            <a:off x="310896" y="5410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8" name="Rectangle 37"/>
          <p:cNvSpPr>
            <a:spLocks noGrp="1"/>
          </p:cNvSpPr>
          <p:nvPr>
            <p:ph type="body" sz="quarter" idx="14"/>
          </p:nvPr>
        </p:nvSpPr>
        <p:spPr>
          <a:xfrm>
            <a:off x="7696200" y="381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Rectangle 37"/>
          <p:cNvSpPr>
            <a:spLocks noGrp="1"/>
          </p:cNvSpPr>
          <p:nvPr>
            <p:ph type="body" sz="quarter" idx="16"/>
          </p:nvPr>
        </p:nvSpPr>
        <p:spPr>
          <a:xfrm>
            <a:off x="7696200" y="838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Rectangle 37"/>
          <p:cNvSpPr>
            <a:spLocks noGrp="1"/>
          </p:cNvSpPr>
          <p:nvPr>
            <p:ph type="body" sz="quarter" idx="18"/>
          </p:nvPr>
        </p:nvSpPr>
        <p:spPr>
          <a:xfrm>
            <a:off x="7696200" y="1295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6" name="Rectangle 37"/>
          <p:cNvSpPr>
            <a:spLocks noGrp="1"/>
          </p:cNvSpPr>
          <p:nvPr>
            <p:ph type="body" sz="quarter" idx="20"/>
          </p:nvPr>
        </p:nvSpPr>
        <p:spPr>
          <a:xfrm>
            <a:off x="7696200" y="1752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Rectangle 37"/>
          <p:cNvSpPr>
            <a:spLocks noGrp="1"/>
          </p:cNvSpPr>
          <p:nvPr>
            <p:ph type="body" sz="quarter" idx="22"/>
          </p:nvPr>
        </p:nvSpPr>
        <p:spPr>
          <a:xfrm>
            <a:off x="7696200" y="2209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0" name="Rectangle 37"/>
          <p:cNvSpPr>
            <a:spLocks noGrp="1"/>
          </p:cNvSpPr>
          <p:nvPr>
            <p:ph type="body" sz="quarter" idx="24"/>
          </p:nvPr>
        </p:nvSpPr>
        <p:spPr>
          <a:xfrm>
            <a:off x="7696200" y="2667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Rectangle 37"/>
          <p:cNvSpPr>
            <a:spLocks noGrp="1"/>
          </p:cNvSpPr>
          <p:nvPr>
            <p:ph type="body" sz="quarter" idx="26"/>
          </p:nvPr>
        </p:nvSpPr>
        <p:spPr>
          <a:xfrm>
            <a:off x="7696200" y="3124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4" name="Rectangle 37"/>
          <p:cNvSpPr>
            <a:spLocks noGrp="1"/>
          </p:cNvSpPr>
          <p:nvPr>
            <p:ph type="body" sz="quarter" idx="28"/>
          </p:nvPr>
        </p:nvSpPr>
        <p:spPr>
          <a:xfrm>
            <a:off x="7696200" y="3581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Rectangle 37"/>
          <p:cNvSpPr>
            <a:spLocks noGrp="1"/>
          </p:cNvSpPr>
          <p:nvPr>
            <p:ph type="body" sz="quarter" idx="30"/>
          </p:nvPr>
        </p:nvSpPr>
        <p:spPr>
          <a:xfrm>
            <a:off x="7696200" y="4038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" name="Rectangle 37"/>
          <p:cNvSpPr>
            <a:spLocks noGrp="1"/>
          </p:cNvSpPr>
          <p:nvPr>
            <p:ph type="body" sz="quarter" idx="32"/>
          </p:nvPr>
        </p:nvSpPr>
        <p:spPr>
          <a:xfrm>
            <a:off x="7696200" y="4495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Rectangle 37"/>
          <p:cNvSpPr>
            <a:spLocks noGrp="1"/>
          </p:cNvSpPr>
          <p:nvPr>
            <p:ph type="body" sz="quarter" idx="34"/>
          </p:nvPr>
        </p:nvSpPr>
        <p:spPr>
          <a:xfrm>
            <a:off x="7696200" y="4953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Rectangle 37"/>
          <p:cNvSpPr>
            <a:spLocks noGrp="1"/>
          </p:cNvSpPr>
          <p:nvPr>
            <p:ph type="body" sz="quarter" idx="36"/>
          </p:nvPr>
        </p:nvSpPr>
        <p:spPr>
          <a:xfrm>
            <a:off x="7696200" y="5410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Rectangle 37"/>
          <p:cNvSpPr>
            <a:spLocks noGrp="1"/>
          </p:cNvSpPr>
          <p:nvPr>
            <p:ph type="body" sz="quarter" idx="37"/>
          </p:nvPr>
        </p:nvSpPr>
        <p:spPr>
          <a:xfrm>
            <a:off x="310896" y="5867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>
            <a:noAutofit/>
          </a:bodyPr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Rectangle 37"/>
          <p:cNvSpPr>
            <a:spLocks noGrp="1"/>
          </p:cNvSpPr>
          <p:nvPr>
            <p:ph type="body" sz="quarter" idx="38"/>
          </p:nvPr>
        </p:nvSpPr>
        <p:spPr>
          <a:xfrm>
            <a:off x="7696200" y="5867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Rectangle 32"/>
          <p:cNvSpPr>
            <a:spLocks noGrp="1"/>
          </p:cNvSpPr>
          <p:nvPr>
            <p:ph type="dt" sz="half" idx="39"/>
          </p:nvPr>
        </p:nvSpPr>
        <p:spPr/>
        <p:txBody>
          <a:bodyPr/>
          <a:lstStyle>
            <a:lvl1pPr>
              <a:defRPr sz="1100"/>
            </a:lvl1pPr>
            <a:extLst/>
          </a:lstStyle>
          <a:p>
            <a:pPr>
              <a:defRPr/>
            </a:pPr>
            <a:fld id="{7F12E75B-FFBF-43A5-9D22-2E57BA5DBD3D}" type="datetime1">
              <a:rPr lang="en-US"/>
              <a:pPr>
                <a:defRPr/>
              </a:pPr>
              <a:t>10/2/2009</a:t>
            </a:fld>
            <a:endParaRPr lang="en-US"/>
          </a:p>
        </p:txBody>
      </p:sp>
      <p:sp>
        <p:nvSpPr>
          <p:cNvPr id="33" name="Rectangle 33"/>
          <p:cNvSpPr>
            <a:spLocks noGrp="1"/>
          </p:cNvSpPr>
          <p:nvPr>
            <p:ph type="sldNum" sz="quarter" idx="4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E80A92C-426C-4EBE-B191-0C54CFF47C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4" name="Rectangle 34"/>
          <p:cNvSpPr>
            <a:spLocks noGrp="1"/>
          </p:cNvSpPr>
          <p:nvPr>
            <p:ph type="ftr" sz="quarter" idx="4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4038600"/>
            <a:ext cx="9144000" cy="6096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Rectangl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00950" y="6238875"/>
            <a:ext cx="8382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 userDrawn="1"/>
        </p:nvSpPr>
        <p:spPr>
          <a:xfrm>
            <a:off x="0" y="4646613"/>
            <a:ext cx="9144000" cy="26987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>
              <a:defRPr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3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>
              <a:defRPr>
                <a:solidFill>
                  <a:srgbClr val="A0A0A0"/>
                </a:solidFill>
              </a:defRPr>
            </a:lvl1pPr>
            <a:extLst/>
          </a:lstStyle>
          <a:p>
            <a:pPr>
              <a:defRPr/>
            </a:pPr>
            <a:fld id="{6595831B-5E18-4C81-81CA-F260646C0794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  <p:sp>
        <p:nvSpPr>
          <p:cNvPr id="7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477000" y="6477000"/>
            <a:ext cx="1020763" cy="3048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8A0423D-8681-4750-A5DF-14975CB42D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B7128-AA8A-4BC1-B931-30D0A10B03E1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080CB-C453-46DF-B0A9-538298CEA7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37E2-5CF0-492F-8B40-F852EDF957D0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3ABCD-E240-4C0D-AB3F-F592021FE0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80772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9BC47-D124-4CFA-B845-4B2DEF17394D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7EF09-4425-4E5D-BA43-D1537524E9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2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6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7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730D9-7923-4E6B-AF12-BEE54A3F3712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  <p:sp>
        <p:nvSpPr>
          <p:cNvPr id="8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C8706-D72A-42F8-B6AD-D78C8F9E56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2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Rectangle 8"/>
          <p:cNvSpPr>
            <a:spLocks noGrp="1"/>
          </p:cNvSpPr>
          <p:nvPr>
            <p:ph type="body" sz="quarter" idx="18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9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4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CBA38-285E-4B44-8295-8ABA8F0D60C8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  <p:sp>
        <p:nvSpPr>
          <p:cNvPr id="11" name="Rectangle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C575E-41FE-4913-8440-FAA0C0BADF2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1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6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8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9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Rectangle 4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46D60-B9CB-4B1D-B037-E8867FC08960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  <p:sp>
        <p:nvSpPr>
          <p:cNvPr id="10" name="Rectangle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B7FAE-02B8-4E77-88F6-086F6C268B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1 Top, 2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5"/>
          </p:nvPr>
        </p:nvSpPr>
        <p:spPr>
          <a:xfrm>
            <a:off x="301752" y="609600"/>
            <a:ext cx="8074152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20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Rectangle 4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151B2-2B0D-4FFE-83CE-972F99C42AB9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  <p:sp>
        <p:nvSpPr>
          <p:cNvPr id="10" name="Rectangle 6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28EBC-E20D-4DA5-AFC5-25659598B1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8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9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20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909BE-8778-4B10-AD35-F03898B4005F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  <p:sp>
        <p:nvSpPr>
          <p:cNvPr id="12" name="Rectangle 6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F43A0-3522-461E-B90B-74F49ADDE3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1 Left,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Rectangle 8"/>
          <p:cNvSpPr>
            <a:spLocks noGrp="1"/>
          </p:cNvSpPr>
          <p:nvPr>
            <p:ph type="body" sz="quarter" idx="14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11"/>
          <p:cNvSpPr>
            <a:spLocks noGrp="1"/>
          </p:cNvSpPr>
          <p:nvPr>
            <p:ph sz="quarter" idx="16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17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18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9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20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1973D-710A-4E1D-93CC-FA7C7A2DDAE5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  <p:sp>
        <p:nvSpPr>
          <p:cNvPr id="16" name="Rectangl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EFED7-AB80-44D4-A3E8-061D75EF20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Rectangl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3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3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5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4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11"/>
          <p:cNvSpPr>
            <a:spLocks noGrp="1"/>
          </p:cNvSpPr>
          <p:nvPr>
            <p:ph sz="quarter" idx="16"/>
          </p:nvPr>
        </p:nvSpPr>
        <p:spPr>
          <a:xfrm>
            <a:off x="3048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7"/>
          </p:nvPr>
        </p:nvSpPr>
        <p:spPr>
          <a:xfrm>
            <a:off x="3017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8"/>
          </p:nvPr>
        </p:nvSpPr>
        <p:spPr>
          <a:xfrm>
            <a:off x="3017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9"/>
          </p:nvPr>
        </p:nvSpPr>
        <p:spPr>
          <a:xfrm>
            <a:off x="3048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0"/>
          </p:nvPr>
        </p:nvSpPr>
        <p:spPr>
          <a:xfrm>
            <a:off x="3048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023FC-C3BB-4D14-B00C-DFD994E35245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  <p:sp>
        <p:nvSpPr>
          <p:cNvPr id="12" name="Rectangl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083CE-3440-43ED-B414-3F0289CD11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Rectangl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2 Left,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8" name="Rectangle 8"/>
          <p:cNvSpPr>
            <a:spLocks noGrp="1"/>
          </p:cNvSpPr>
          <p:nvPr>
            <p:ph type="body" sz="quarter" idx="14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Rectangle 11"/>
          <p:cNvSpPr>
            <a:spLocks noGrp="1"/>
          </p:cNvSpPr>
          <p:nvPr>
            <p:ph sz="quarter" idx="18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9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Rectangle 11"/>
          <p:cNvSpPr>
            <a:spLocks noGrp="1"/>
          </p:cNvSpPr>
          <p:nvPr>
            <p:ph sz="quarter" idx="20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3" name="Rectangle 8"/>
          <p:cNvSpPr>
            <a:spLocks noGrp="1"/>
          </p:cNvSpPr>
          <p:nvPr>
            <p:ph type="body" sz="quarter" idx="21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Rectangle 11"/>
          <p:cNvSpPr>
            <a:spLocks noGrp="1"/>
          </p:cNvSpPr>
          <p:nvPr>
            <p:ph sz="quarter" idx="22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Rectangle 4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DA130-EB7B-4F39-9A83-D460D09FB60B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  <p:sp>
        <p:nvSpPr>
          <p:cNvPr id="14" name="Rectangle 6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DD706-AC06-4D51-B47F-F6D10B92E5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Rectangle 12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3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4"/>
          </p:nvPr>
        </p:nvSpPr>
        <p:spPr>
          <a:xfrm>
            <a:off x="307848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Rectangle 11"/>
          <p:cNvSpPr>
            <a:spLocks noGrp="1"/>
          </p:cNvSpPr>
          <p:nvPr>
            <p:ph sz="quarter" idx="16"/>
          </p:nvPr>
        </p:nvSpPr>
        <p:spPr>
          <a:xfrm>
            <a:off x="307848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7"/>
          </p:nvPr>
        </p:nvSpPr>
        <p:spPr>
          <a:xfrm>
            <a:off x="304800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8"/>
          </p:nvPr>
        </p:nvSpPr>
        <p:spPr>
          <a:xfrm>
            <a:off x="304800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Rectangle 8"/>
          <p:cNvSpPr>
            <a:spLocks noGrp="1"/>
          </p:cNvSpPr>
          <p:nvPr>
            <p:ph type="body" sz="quarter" idx="19"/>
          </p:nvPr>
        </p:nvSpPr>
        <p:spPr>
          <a:xfrm>
            <a:off x="307848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11"/>
          <p:cNvSpPr>
            <a:spLocks noGrp="1"/>
          </p:cNvSpPr>
          <p:nvPr>
            <p:ph sz="quarter" idx="20"/>
          </p:nvPr>
        </p:nvSpPr>
        <p:spPr>
          <a:xfrm>
            <a:off x="307848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2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22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23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4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4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E7670-B25F-408D-930B-A7C5FCAEB2ED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  <p:sp>
        <p:nvSpPr>
          <p:cNvPr id="17" name="Rectangle 6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CDA5D-38DC-4FC8-AFE4-13DCE0632B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8" name="Rectangle 12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b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6"/>
          <p:cNvSpPr/>
          <p:nvPr/>
        </p:nvSpPr>
        <p:spPr>
          <a:xfrm>
            <a:off x="13716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1" name="Rectangle 6"/>
          <p:cNvSpPr/>
          <p:nvPr/>
        </p:nvSpPr>
        <p:spPr>
          <a:xfrm>
            <a:off x="13716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2" name="Rectangle 6"/>
          <p:cNvSpPr/>
          <p:nvPr/>
        </p:nvSpPr>
        <p:spPr>
          <a:xfrm>
            <a:off x="35052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Rectangle 6"/>
          <p:cNvSpPr/>
          <p:nvPr/>
        </p:nvSpPr>
        <p:spPr>
          <a:xfrm>
            <a:off x="35052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2" name="Rectangle 6"/>
          <p:cNvSpPr/>
          <p:nvPr/>
        </p:nvSpPr>
        <p:spPr>
          <a:xfrm>
            <a:off x="56388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3" name="Rectangle 6"/>
          <p:cNvSpPr/>
          <p:nvPr/>
        </p:nvSpPr>
        <p:spPr>
          <a:xfrm>
            <a:off x="56388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4" name="Rectangle 10"/>
          <p:cNvSpPr>
            <a:spLocks noGrp="1"/>
          </p:cNvSpPr>
          <p:nvPr>
            <p:ph type="pic" sz="quarter" idx="13"/>
          </p:nvPr>
        </p:nvSpPr>
        <p:spPr>
          <a:xfrm>
            <a:off x="15240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9" name="Rectangle 10"/>
          <p:cNvSpPr>
            <a:spLocks noGrp="1"/>
          </p:cNvSpPr>
          <p:nvPr>
            <p:ph type="pic" sz="quarter" idx="29"/>
          </p:nvPr>
        </p:nvSpPr>
        <p:spPr>
          <a:xfrm>
            <a:off x="15240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7" name="Rectangle 10"/>
          <p:cNvSpPr>
            <a:spLocks noGrp="1"/>
          </p:cNvSpPr>
          <p:nvPr>
            <p:ph type="pic" sz="quarter" idx="17"/>
          </p:nvPr>
        </p:nvSpPr>
        <p:spPr>
          <a:xfrm>
            <a:off x="36576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1" name="Rectangle 10"/>
          <p:cNvSpPr>
            <a:spLocks noGrp="1"/>
          </p:cNvSpPr>
          <p:nvPr>
            <p:ph type="pic" sz="quarter" idx="30"/>
          </p:nvPr>
        </p:nvSpPr>
        <p:spPr>
          <a:xfrm>
            <a:off x="36576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Rectangle 10"/>
          <p:cNvSpPr>
            <a:spLocks noGrp="1"/>
          </p:cNvSpPr>
          <p:nvPr>
            <p:ph type="pic" sz="quarter" idx="21"/>
          </p:nvPr>
        </p:nvSpPr>
        <p:spPr>
          <a:xfrm>
            <a:off x="57912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5" name="Rectangle 10"/>
          <p:cNvSpPr>
            <a:spLocks noGrp="1"/>
          </p:cNvSpPr>
          <p:nvPr>
            <p:ph type="pic" sz="quarter" idx="31"/>
          </p:nvPr>
        </p:nvSpPr>
        <p:spPr>
          <a:xfrm>
            <a:off x="57912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7" name="Rectangle 12"/>
          <p:cNvSpPr>
            <a:spLocks noGrp="1"/>
          </p:cNvSpPr>
          <p:nvPr>
            <p:ph type="body" sz="quarter" idx="14"/>
          </p:nvPr>
        </p:nvSpPr>
        <p:spPr>
          <a:xfrm>
            <a:off x="15240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12"/>
          <p:cNvSpPr>
            <a:spLocks noGrp="1"/>
          </p:cNvSpPr>
          <p:nvPr>
            <p:ph type="body" sz="quarter" idx="33"/>
          </p:nvPr>
        </p:nvSpPr>
        <p:spPr>
          <a:xfrm>
            <a:off x="15240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Rectangle 12"/>
          <p:cNvSpPr>
            <a:spLocks noGrp="1"/>
          </p:cNvSpPr>
          <p:nvPr>
            <p:ph type="body" sz="quarter" idx="18"/>
          </p:nvPr>
        </p:nvSpPr>
        <p:spPr>
          <a:xfrm>
            <a:off x="36576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Grp="1"/>
          </p:cNvSpPr>
          <p:nvPr>
            <p:ph type="body" sz="quarter" idx="34"/>
          </p:nvPr>
        </p:nvSpPr>
        <p:spPr>
          <a:xfrm>
            <a:off x="36576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2"/>
          <p:cNvSpPr>
            <a:spLocks noGrp="1"/>
          </p:cNvSpPr>
          <p:nvPr>
            <p:ph type="body" sz="quarter" idx="22"/>
          </p:nvPr>
        </p:nvSpPr>
        <p:spPr>
          <a:xfrm>
            <a:off x="57912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Rectangle 12"/>
          <p:cNvSpPr>
            <a:spLocks noGrp="1"/>
          </p:cNvSpPr>
          <p:nvPr>
            <p:ph type="body" sz="quarter" idx="35"/>
          </p:nvPr>
        </p:nvSpPr>
        <p:spPr>
          <a:xfrm>
            <a:off x="57912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Rectangle 11"/>
          <p:cNvSpPr>
            <a:spLocks noGrp="1"/>
          </p:cNvSpPr>
          <p:nvPr>
            <p:ph type="body" sz="quarter" idx="15"/>
          </p:nvPr>
        </p:nvSpPr>
        <p:spPr>
          <a:xfrm>
            <a:off x="15240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5" name="Rectangle 11"/>
          <p:cNvSpPr>
            <a:spLocks noGrp="1"/>
          </p:cNvSpPr>
          <p:nvPr>
            <p:ph type="body" sz="quarter" idx="37"/>
          </p:nvPr>
        </p:nvSpPr>
        <p:spPr>
          <a:xfrm>
            <a:off x="15240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Rectangle 11"/>
          <p:cNvSpPr>
            <a:spLocks noGrp="1"/>
          </p:cNvSpPr>
          <p:nvPr>
            <p:ph type="body" sz="quarter" idx="19"/>
          </p:nvPr>
        </p:nvSpPr>
        <p:spPr>
          <a:xfrm>
            <a:off x="36576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Rectangle 11"/>
          <p:cNvSpPr>
            <a:spLocks noGrp="1"/>
          </p:cNvSpPr>
          <p:nvPr>
            <p:ph type="body" sz="quarter" idx="38"/>
          </p:nvPr>
        </p:nvSpPr>
        <p:spPr>
          <a:xfrm>
            <a:off x="36576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Rectangle 11"/>
          <p:cNvSpPr>
            <a:spLocks noGrp="1"/>
          </p:cNvSpPr>
          <p:nvPr>
            <p:ph type="body" sz="quarter" idx="23"/>
          </p:nvPr>
        </p:nvSpPr>
        <p:spPr>
          <a:xfrm>
            <a:off x="57912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Rectangle 11"/>
          <p:cNvSpPr>
            <a:spLocks noGrp="1"/>
          </p:cNvSpPr>
          <p:nvPr>
            <p:ph type="body" sz="quarter" idx="39"/>
          </p:nvPr>
        </p:nvSpPr>
        <p:spPr>
          <a:xfrm>
            <a:off x="57912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4"/>
          <p:cNvSpPr>
            <a:spLocks noGrp="1"/>
          </p:cNvSpPr>
          <p:nvPr>
            <p:ph type="body" sz="quarter" idx="16"/>
          </p:nvPr>
        </p:nvSpPr>
        <p:spPr>
          <a:xfrm>
            <a:off x="15240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Rectangle 14"/>
          <p:cNvSpPr>
            <a:spLocks noGrp="1"/>
          </p:cNvSpPr>
          <p:nvPr>
            <p:ph type="body" sz="quarter" idx="41"/>
          </p:nvPr>
        </p:nvSpPr>
        <p:spPr>
          <a:xfrm>
            <a:off x="15240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2" name="Rectangle 14"/>
          <p:cNvSpPr>
            <a:spLocks noGrp="1"/>
          </p:cNvSpPr>
          <p:nvPr>
            <p:ph type="body" sz="quarter" idx="20"/>
          </p:nvPr>
        </p:nvSpPr>
        <p:spPr>
          <a:xfrm>
            <a:off x="36576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7" name="Rectangle 14"/>
          <p:cNvSpPr>
            <a:spLocks noGrp="1"/>
          </p:cNvSpPr>
          <p:nvPr>
            <p:ph type="body" sz="quarter" idx="42"/>
          </p:nvPr>
        </p:nvSpPr>
        <p:spPr>
          <a:xfrm>
            <a:off x="36576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Rectangle 14"/>
          <p:cNvSpPr>
            <a:spLocks noGrp="1"/>
          </p:cNvSpPr>
          <p:nvPr>
            <p:ph type="body" sz="quarter" idx="24"/>
          </p:nvPr>
        </p:nvSpPr>
        <p:spPr>
          <a:xfrm>
            <a:off x="57912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Rectangle 14"/>
          <p:cNvSpPr>
            <a:spLocks noGrp="1"/>
          </p:cNvSpPr>
          <p:nvPr>
            <p:ph type="body" sz="quarter" idx="43"/>
          </p:nvPr>
        </p:nvSpPr>
        <p:spPr>
          <a:xfrm>
            <a:off x="57912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Rectangle 51"/>
          <p:cNvSpPr>
            <a:spLocks noGrp="1"/>
          </p:cNvSpPr>
          <p:nvPr>
            <p:ph type="body" sz="quarter" idx="46"/>
          </p:nvPr>
        </p:nvSpPr>
        <p:spPr>
          <a:xfrm>
            <a:off x="304800" y="381000"/>
            <a:ext cx="8077200" cy="838200"/>
          </a:xfrm>
        </p:spPr>
        <p:txBody>
          <a:bodyPr/>
          <a:lstStyle>
            <a:lvl1pPr>
              <a:defRPr sz="12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Rectangle 42"/>
          <p:cNvSpPr>
            <a:spLocks noGrp="1"/>
          </p:cNvSpPr>
          <p:nvPr>
            <p:ph type="dt" sz="half" idx="47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4C03880-3942-4AE1-BEC4-6C4E2C6D2DDF}" type="datetime1">
              <a:rPr lang="en-US"/>
              <a:pPr>
                <a:defRPr/>
              </a:pPr>
              <a:t>10/2/2009</a:t>
            </a:fld>
            <a:endParaRPr lang="en-US"/>
          </a:p>
        </p:txBody>
      </p:sp>
      <p:sp>
        <p:nvSpPr>
          <p:cNvPr id="46" name="Rectangle 43"/>
          <p:cNvSpPr>
            <a:spLocks noGrp="1"/>
          </p:cNvSpPr>
          <p:nvPr>
            <p:ph type="sldNum" sz="quarter" idx="48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A2CADD5-34FD-4EE8-87C9-B3D50A36AB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7" name="Rectangle 45"/>
          <p:cNvSpPr>
            <a:spLocks noGrp="1"/>
          </p:cNvSpPr>
          <p:nvPr>
            <p:ph type="ftr" sz="quarter" idx="49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/>
          <p:cNvSpPr/>
          <p:nvPr/>
        </p:nvSpPr>
        <p:spPr>
          <a:xfrm>
            <a:off x="8610600" y="0"/>
            <a:ext cx="5334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8610600" y="381000"/>
            <a:ext cx="533400" cy="5867400"/>
          </a:xfrm>
          <a:prstGeom prst="rect">
            <a:avLst/>
          </a:prstGeom>
        </p:spPr>
        <p:txBody>
          <a:bodyPr vert="vert"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Rectangle 3"/>
          <p:cNvSpPr>
            <a:spLocks noGrp="1"/>
          </p:cNvSpPr>
          <p:nvPr>
            <p:ph type="body" idx="1"/>
          </p:nvPr>
        </p:nvSpPr>
        <p:spPr bwMode="auto">
          <a:xfrm>
            <a:off x="304800" y="381000"/>
            <a:ext cx="80772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2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6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3E4F3A9A-206A-4400-B466-11893B81C61D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4"/>
          </p:nvPr>
        </p:nvSpPr>
        <p:spPr>
          <a:xfrm>
            <a:off x="6503988" y="6473825"/>
            <a:ext cx="990600" cy="304800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6FD3292F-D87A-4757-ABAF-222A1146CE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3"/>
          </p:nvPr>
        </p:nvSpPr>
        <p:spPr>
          <a:xfrm>
            <a:off x="2705100" y="6477000"/>
            <a:ext cx="3733800" cy="304800"/>
          </a:xfrm>
          <a:prstGeom prst="rect">
            <a:avLst/>
          </a:prstGeom>
        </p:spPr>
        <p:txBody>
          <a:bodyPr vert="horz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ysClr val="windowText" lastClr="00000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pic>
        <p:nvPicPr>
          <p:cNvPr id="1033" name="ContosoLogo.jpg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600950" y="6238875"/>
            <a:ext cx="8382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21" r:id="rId1"/>
    <p:sldLayoutId id="2147484222" r:id="rId2"/>
    <p:sldLayoutId id="2147484223" r:id="rId3"/>
    <p:sldLayoutId id="2147484209" r:id="rId4"/>
    <p:sldLayoutId id="2147484210" r:id="rId5"/>
    <p:sldLayoutId id="2147484211" r:id="rId6"/>
    <p:sldLayoutId id="2147484212" r:id="rId7"/>
    <p:sldLayoutId id="2147484213" r:id="rId8"/>
    <p:sldLayoutId id="2147484214" r:id="rId9"/>
    <p:sldLayoutId id="2147484215" r:id="rId10"/>
    <p:sldLayoutId id="2147484216" r:id="rId11"/>
    <p:sldLayoutId id="2147484217" r:id="rId12"/>
    <p:sldLayoutId id="2147484218" r:id="rId13"/>
    <p:sldLayoutId id="2147484219" r:id="rId14"/>
    <p:sldLayoutId id="2147484220" r:id="rId15"/>
    <p:sldLayoutId id="2147484224" r:id="rId16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cap="small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9pPr>
      <a:extLst/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1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1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2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642938" y="4143375"/>
            <a:ext cx="8024812" cy="533400"/>
          </a:xfrm>
        </p:spPr>
        <p:txBody>
          <a:bodyPr>
            <a:noAutofit/>
          </a:bodyPr>
          <a:lstStyle>
            <a:extLst/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sr-Cyrl-CS" sz="4000" dirty="0" smtClean="0"/>
              <a:t>Други светски рат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7072313" y="5857875"/>
            <a:ext cx="2071687" cy="100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4500563" y="4929188"/>
            <a:ext cx="4071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sr-Cyrl-CS" sz="2400"/>
              <a:t>1941</a:t>
            </a:r>
            <a:r>
              <a:rPr lang="en-US" sz="2400"/>
              <a:t>.</a:t>
            </a:r>
            <a:r>
              <a:rPr lang="sr-Cyrl-CS" sz="2400"/>
              <a:t> – 1945</a:t>
            </a:r>
            <a:r>
              <a:rPr lang="en-US" sz="2400"/>
              <a:t>.</a:t>
            </a:r>
            <a:r>
              <a:rPr lang="sr-Cyrl-CS" sz="2400"/>
              <a:t> год</a:t>
            </a:r>
            <a:r>
              <a:rPr lang="sr-Cyrl-CS"/>
              <a:t>.</a:t>
            </a:r>
            <a:endParaRPr lang="sr-Latn-CS"/>
          </a:p>
        </p:txBody>
      </p:sp>
      <p:pic>
        <p:nvPicPr>
          <p:cNvPr id="8" name="Picture 7" descr="3657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25" y="1428750"/>
            <a:ext cx="3524250" cy="2381250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Други светски рат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7173" name="TextBox 5"/>
          <p:cNvSpPr txBox="1">
            <a:spLocks noChangeArrowheads="1"/>
          </p:cNvSpPr>
          <p:nvPr/>
        </p:nvSpPr>
        <p:spPr bwMode="auto">
          <a:xfrm>
            <a:off x="285750" y="1143000"/>
            <a:ext cx="8143875" cy="217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sr-Cyrl-CS"/>
              <a:t>Краљевина Срба, Хрвата и Словенаца проглашена је за </a:t>
            </a:r>
            <a:r>
              <a:rPr lang="sr-Cyrl-CS">
                <a:solidFill>
                  <a:srgbClr val="C00000"/>
                </a:solidFill>
              </a:rPr>
              <a:t>Краљевину Југославију 6. јануара 1929. год</a:t>
            </a:r>
            <a:r>
              <a:rPr lang="sr-Cyrl-CS"/>
              <a:t>., на челу са </a:t>
            </a:r>
            <a:r>
              <a:rPr lang="sr-Cyrl-CS">
                <a:solidFill>
                  <a:srgbClr val="C00000"/>
                </a:solidFill>
              </a:rPr>
              <a:t>краљем Александром Карађорђевићем. </a:t>
            </a:r>
          </a:p>
          <a:p>
            <a:pPr>
              <a:lnSpc>
                <a:spcPct val="150000"/>
              </a:lnSpc>
            </a:pPr>
            <a:endParaRPr lang="sr-Cyrl-CS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endParaRPr lang="sr-Latn-CS">
              <a:solidFill>
                <a:srgbClr val="C00000"/>
              </a:solidFill>
            </a:endParaRPr>
          </a:p>
        </p:txBody>
      </p:sp>
      <p:pic>
        <p:nvPicPr>
          <p:cNvPr id="8" name="Picture 7" descr="Banovine_kj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414" y="2561535"/>
            <a:ext cx="5715040" cy="41411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Други  светски рат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0" name="Rectangle 9"/>
          <p:cNvSpPr/>
          <p:nvPr/>
        </p:nvSpPr>
        <p:spPr>
          <a:xfrm>
            <a:off x="357188" y="1166813"/>
            <a:ext cx="7929562" cy="53244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000" dirty="0">
                <a:latin typeface="+mj-lt"/>
              </a:rPr>
              <a:t>26. и 27. марта  1941. год. је извршен државни удар и  свргнута влада  Краљевине Југославије.</a:t>
            </a:r>
          </a:p>
          <a:p>
            <a:pPr>
              <a:defRPr/>
            </a:pPr>
            <a:endParaRPr lang="ru-RU" sz="2000" dirty="0">
              <a:latin typeface="+mj-lt"/>
            </a:endParaRPr>
          </a:p>
          <a:p>
            <a:pPr>
              <a:defRPr/>
            </a:pPr>
            <a:r>
              <a:rPr lang="ru-RU" sz="2000" dirty="0">
                <a:latin typeface="+mj-lt"/>
              </a:rPr>
              <a:t>Ујутро 27. марта,  постављена је нова влада. </a:t>
            </a:r>
          </a:p>
          <a:p>
            <a:pPr>
              <a:defRPr/>
            </a:pPr>
            <a:endParaRPr lang="ru-RU" sz="2000" dirty="0">
              <a:latin typeface="+mj-lt"/>
            </a:endParaRPr>
          </a:p>
          <a:p>
            <a:pPr>
              <a:defRPr/>
            </a:pPr>
            <a:r>
              <a:rPr lang="ru-RU" sz="2000" dirty="0">
                <a:latin typeface="+mj-lt"/>
              </a:rPr>
              <a:t>У Београду су одржане велике демострација против савезништва са Немачком.</a:t>
            </a:r>
          </a:p>
          <a:p>
            <a:pPr>
              <a:defRPr/>
            </a:pPr>
            <a:endParaRPr lang="ru-RU" sz="2000" dirty="0">
              <a:latin typeface="+mj-lt"/>
            </a:endParaRPr>
          </a:p>
          <a:p>
            <a:pPr>
              <a:defRPr/>
            </a:pPr>
            <a:r>
              <a:rPr lang="ru-RU" sz="2000" dirty="0">
                <a:latin typeface="+mj-lt"/>
              </a:rPr>
              <a:t>Хитлер је издао директиву да се Југославија жестоко нападне. </a:t>
            </a:r>
          </a:p>
          <a:p>
            <a:pPr>
              <a:defRPr/>
            </a:pPr>
            <a:endParaRPr lang="ru-RU" sz="2000" dirty="0">
              <a:latin typeface="+mj-lt"/>
            </a:endParaRPr>
          </a:p>
          <a:p>
            <a:pPr>
              <a:defRPr/>
            </a:pPr>
            <a:r>
              <a:rPr lang="ru-RU" sz="2000" dirty="0">
                <a:solidFill>
                  <a:srgbClr val="C00000"/>
                </a:solidFill>
                <a:latin typeface="+mj-lt"/>
              </a:rPr>
              <a:t>Бомбардовањем Београда 6. априла 1941. год., Југославија се нашла у Другом светском рату. </a:t>
            </a:r>
          </a:p>
          <a:p>
            <a:pPr>
              <a:defRPr/>
            </a:pPr>
            <a:endParaRPr lang="ru-RU" sz="2000" dirty="0">
              <a:latin typeface="+mj-lt"/>
            </a:endParaRPr>
          </a:p>
          <a:p>
            <a:pPr>
              <a:defRPr/>
            </a:pPr>
            <a:r>
              <a:rPr lang="ru-RU" sz="2000" dirty="0">
                <a:latin typeface="+mj-lt"/>
              </a:rPr>
              <a:t>Краљевска војска се предала 17. априла 1941. год.</a:t>
            </a:r>
          </a:p>
          <a:p>
            <a:pPr>
              <a:defRPr/>
            </a:pPr>
            <a:endParaRPr lang="ru-RU" sz="2000" dirty="0">
              <a:latin typeface="+mj-lt"/>
            </a:endParaRPr>
          </a:p>
          <a:p>
            <a:pPr>
              <a:defRPr/>
            </a:pPr>
            <a:r>
              <a:rPr lang="ru-RU" sz="2000" dirty="0">
                <a:latin typeface="+mj-lt"/>
              </a:rPr>
              <a:t>Формиран је партизански покрет који је деловао све до краја рата 1945. год.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Србија након Другог светског рата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0" name="Rectangle 9"/>
          <p:cNvSpPr/>
          <p:nvPr/>
        </p:nvSpPr>
        <p:spPr>
          <a:xfrm>
            <a:off x="214313" y="1928813"/>
            <a:ext cx="5072062" cy="40941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000" dirty="0">
                <a:latin typeface="+mj-lt"/>
              </a:rPr>
              <a:t>Након завршетка рата </a:t>
            </a:r>
            <a:r>
              <a:rPr lang="ru-RU" sz="2000" dirty="0">
                <a:solidFill>
                  <a:srgbClr val="C00000"/>
                </a:solidFill>
                <a:latin typeface="+mj-lt"/>
              </a:rPr>
              <a:t>29. </a:t>
            </a:r>
            <a:r>
              <a:rPr lang="ru-RU" sz="2000">
                <a:solidFill>
                  <a:srgbClr val="C00000"/>
                </a:solidFill>
                <a:latin typeface="+mj-lt"/>
              </a:rPr>
              <a:t>новембра 1943</a:t>
            </a:r>
            <a:r>
              <a:rPr lang="ru-RU" sz="2000">
                <a:latin typeface="+mj-lt"/>
              </a:rPr>
              <a:t>. </a:t>
            </a:r>
            <a:r>
              <a:rPr lang="ru-RU" sz="2000" dirty="0">
                <a:latin typeface="+mj-lt"/>
              </a:rPr>
              <a:t>год., укинута је краљевина и проглашена </a:t>
            </a:r>
            <a:r>
              <a:rPr lang="ru-RU" sz="2000" dirty="0">
                <a:solidFill>
                  <a:srgbClr val="C00000"/>
                </a:solidFill>
                <a:latin typeface="+mj-lt"/>
              </a:rPr>
              <a:t>Федеративна Народна Република Југославија</a:t>
            </a:r>
            <a:r>
              <a:rPr lang="ru-RU" sz="2000" dirty="0">
                <a:latin typeface="+mj-lt"/>
              </a:rPr>
              <a:t>. </a:t>
            </a:r>
          </a:p>
          <a:p>
            <a:pPr>
              <a:defRPr/>
            </a:pPr>
            <a:endParaRPr lang="ru-RU" sz="2000" dirty="0">
              <a:latin typeface="+mj-lt"/>
            </a:endParaRPr>
          </a:p>
          <a:p>
            <a:pPr>
              <a:defRPr/>
            </a:pPr>
            <a:r>
              <a:rPr lang="ru-RU" sz="2000" dirty="0">
                <a:latin typeface="+mj-lt"/>
              </a:rPr>
              <a:t>За председника државе изабран је</a:t>
            </a:r>
            <a:r>
              <a:rPr lang="ru-RU" sz="2000" dirty="0">
                <a:solidFill>
                  <a:srgbClr val="C00000"/>
                </a:solidFill>
                <a:latin typeface="+mj-lt"/>
              </a:rPr>
              <a:t> Јосип Броз Тито,  </a:t>
            </a:r>
            <a:r>
              <a:rPr lang="ru-RU" sz="2000" dirty="0">
                <a:latin typeface="+mj-lt"/>
              </a:rPr>
              <a:t>који је управљао земљом све до </a:t>
            </a:r>
            <a:r>
              <a:rPr lang="ru-RU" sz="2000" dirty="0">
                <a:solidFill>
                  <a:srgbClr val="C00000"/>
                </a:solidFill>
                <a:latin typeface="+mj-lt"/>
              </a:rPr>
              <a:t>1981. год</a:t>
            </a:r>
            <a:r>
              <a:rPr lang="ru-RU" sz="2000" dirty="0">
                <a:latin typeface="+mj-lt"/>
              </a:rPr>
              <a:t>. </a:t>
            </a:r>
          </a:p>
          <a:p>
            <a:pPr>
              <a:defRPr/>
            </a:pPr>
            <a:endParaRPr lang="ru-RU" sz="2000" dirty="0">
              <a:latin typeface="+mj-lt"/>
            </a:endParaRPr>
          </a:p>
          <a:p>
            <a:pPr>
              <a:defRPr/>
            </a:pPr>
            <a:r>
              <a:rPr lang="ru-RU" sz="2000" dirty="0">
                <a:latin typeface="+mj-lt"/>
              </a:rPr>
              <a:t>Тако је створена нова Југославија са другачијим уређењем, а краљевској породици Карађорђевића забрањен  </a:t>
            </a:r>
          </a:p>
          <a:p>
            <a:pPr>
              <a:defRPr/>
            </a:pPr>
            <a:r>
              <a:rPr lang="ru-RU" sz="2000" dirty="0">
                <a:latin typeface="+mj-lt"/>
              </a:rPr>
              <a:t>улазак у нову државу.</a:t>
            </a:r>
          </a:p>
        </p:txBody>
      </p:sp>
      <p:pic>
        <p:nvPicPr>
          <p:cNvPr id="6" name="Picture 5" descr="tito.jpg"/>
          <p:cNvPicPr>
            <a:picLocks noChangeAspect="1"/>
          </p:cNvPicPr>
          <p:nvPr/>
        </p:nvPicPr>
        <p:blipFill>
          <a:blip r:embed="rId3">
            <a:lum contrast="10000"/>
          </a:blip>
          <a:stretch>
            <a:fillRect/>
          </a:stretch>
        </p:blipFill>
        <p:spPr>
          <a:xfrm>
            <a:off x="5429256" y="2000240"/>
            <a:ext cx="2878877" cy="3951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 Републике и покрајине СФРЈ од 1945 - 1990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10245" name="Picture 5" descr="SFRYugoslaviaNumber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1714500"/>
            <a:ext cx="4813300" cy="421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TextBox 7"/>
          <p:cNvSpPr txBox="1">
            <a:spLocks noChangeArrowheads="1"/>
          </p:cNvSpPr>
          <p:nvPr/>
        </p:nvSpPr>
        <p:spPr bwMode="auto">
          <a:xfrm>
            <a:off x="5572125" y="2928938"/>
            <a:ext cx="28575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buFont typeface="Calibri" pitchFamily="34" charset="0"/>
              <a:buAutoNum type="arabicPeriod"/>
            </a:pPr>
            <a:r>
              <a:rPr lang="sr-Cyrl-CS" sz="1600"/>
              <a:t>Босна и Херцеговина</a:t>
            </a:r>
          </a:p>
          <a:p>
            <a:pPr marL="342900" indent="-342900" algn="ctr">
              <a:buFont typeface="Calibri" pitchFamily="34" charset="0"/>
              <a:buAutoNum type="arabicPeriod"/>
            </a:pPr>
            <a:r>
              <a:rPr lang="sr-Cyrl-CS" sz="1600"/>
              <a:t>Хрватска</a:t>
            </a:r>
          </a:p>
          <a:p>
            <a:pPr marL="342900" indent="-342900" algn="ctr">
              <a:buFont typeface="Calibri" pitchFamily="34" charset="0"/>
              <a:buAutoNum type="arabicPeriod"/>
            </a:pPr>
            <a:r>
              <a:rPr lang="sr-Cyrl-CS" sz="1600"/>
              <a:t>Македонија</a:t>
            </a:r>
          </a:p>
          <a:p>
            <a:pPr marL="342900" indent="-342900" algn="ctr">
              <a:buFont typeface="Calibri" pitchFamily="34" charset="0"/>
              <a:buAutoNum type="arabicPeriod"/>
            </a:pPr>
            <a:r>
              <a:rPr lang="sr-Cyrl-CS" sz="1600"/>
              <a:t>Црна Гора</a:t>
            </a:r>
          </a:p>
          <a:p>
            <a:pPr marL="342900" indent="-342900" algn="ctr">
              <a:buFont typeface="Calibri" pitchFamily="34" charset="0"/>
              <a:buAutoNum type="arabicPeriod"/>
            </a:pPr>
            <a:r>
              <a:rPr lang="sr-Cyrl-CS" sz="1600"/>
              <a:t>Србија са Војводином и Косовом и Метохијом</a:t>
            </a:r>
            <a:endParaRPr lang="sr-Latn-CS" sz="16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 Државни симболи СФРЈ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11269" name="Picture 8" descr="sfrj3ck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4286250"/>
            <a:ext cx="3357562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9" descr="grb_JUGOSLAVIJE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813" y="1285875"/>
            <a:ext cx="247015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GrboviSFRJ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4813" y="1214438"/>
            <a:ext cx="4062412" cy="5357812"/>
          </a:xfrm>
          <a:prstGeom prst="rect">
            <a:avLst/>
          </a:prstGeom>
          <a:ln w="38100" cap="sq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 Да погледамо филмове !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</p:spTree>
    <p:controls>
      <p:control spid="1026" name="ShockwaveFlash1" r:id="rId2" imgW="3166920" imgH="2205000"/>
      <p:control spid="1027" name="ShockwaveFlash2" r:id="rId3" imgW="3222458" imgH="2362530"/>
    </p:controls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 Распад Југославије током 90 – тих година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13317" name="Picture 8" descr="Breakup_of_Yugoslavia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1643063"/>
            <a:ext cx="4572000" cy="400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TextBox 9"/>
          <p:cNvSpPr txBox="1">
            <a:spLocks noChangeArrowheads="1"/>
          </p:cNvSpPr>
          <p:nvPr/>
        </p:nvSpPr>
        <p:spPr bwMode="auto">
          <a:xfrm>
            <a:off x="5357813" y="2714625"/>
            <a:ext cx="3214687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/>
              <a:t>Након распада Југославије, Србија је остала самостална и независна држава са границама одређеним након 1945. год. </a:t>
            </a:r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tchbook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Pitchbook</Template>
  <TotalTime>0</TotalTime>
  <Words>265</Words>
  <Application>Microsoft Office PowerPoint</Application>
  <PresentationFormat>On-screen Show (4:3)</PresentationFormat>
  <Paragraphs>43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Pitchbook</vt:lpstr>
      <vt:lpstr>Други светски рат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2009-09-21T15:33:17Z</dcterms:created>
  <dcterms:modified xsi:type="dcterms:W3CDTF">2009-10-02T10:54:07Z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