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51" autoAdjust="0"/>
    <p:restoredTop sz="94721" autoAdjust="0"/>
  </p:normalViewPr>
  <p:slideViewPr>
    <p:cSldViewPr>
      <p:cViewPr varScale="1">
        <p:scale>
          <a:sx n="83" d="100"/>
          <a:sy n="83" d="100"/>
        </p:scale>
        <p:origin x="-45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6CBBCC-E180-4084-9991-354D311AB9B9}" type="datetimeFigureOut">
              <a:rPr lang="mk-MK" smtClean="0"/>
              <a:pPr/>
              <a:t>29.12.2011</a:t>
            </a:fld>
            <a:endParaRPr lang="mk-MK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mk-MK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736AC62-DBD6-4EED-8E1E-5DBB20A25B09}" type="slidenum">
              <a:rPr lang="mk-MK" smtClean="0"/>
              <a:pPr/>
              <a:t>‹#›</a:t>
            </a:fld>
            <a:endParaRPr lang="mk-M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CBBCC-E180-4084-9991-354D311AB9B9}" type="datetimeFigureOut">
              <a:rPr lang="mk-MK" smtClean="0"/>
              <a:pPr/>
              <a:t>29.12.2011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6AC62-DBD6-4EED-8E1E-5DBB20A25B09}" type="slidenum">
              <a:rPr lang="mk-MK" smtClean="0"/>
              <a:pPr/>
              <a:t>‹#›</a:t>
            </a:fld>
            <a:endParaRPr lang="mk-M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CBBCC-E180-4084-9991-354D311AB9B9}" type="datetimeFigureOut">
              <a:rPr lang="mk-MK" smtClean="0"/>
              <a:pPr/>
              <a:t>29.12.2011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6AC62-DBD6-4EED-8E1E-5DBB20A25B09}" type="slidenum">
              <a:rPr lang="mk-MK" smtClean="0"/>
              <a:pPr/>
              <a:t>‹#›</a:t>
            </a:fld>
            <a:endParaRPr lang="mk-MK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CBBCC-E180-4084-9991-354D311AB9B9}" type="datetimeFigureOut">
              <a:rPr lang="mk-MK" smtClean="0"/>
              <a:pPr/>
              <a:t>29.12.2011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6AC62-DBD6-4EED-8E1E-5DBB20A25B09}" type="slidenum">
              <a:rPr lang="mk-MK" smtClean="0"/>
              <a:pPr/>
              <a:t>‹#›</a:t>
            </a:fld>
            <a:endParaRPr lang="mk-M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CBBCC-E180-4084-9991-354D311AB9B9}" type="datetimeFigureOut">
              <a:rPr lang="mk-MK" smtClean="0"/>
              <a:pPr/>
              <a:t>29.12.2011</a:t>
            </a:fld>
            <a:endParaRPr lang="mk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k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6AC62-DBD6-4EED-8E1E-5DBB20A25B09}" type="slidenum">
              <a:rPr lang="mk-MK" smtClean="0"/>
              <a:pPr/>
              <a:t>‹#›</a:t>
            </a:fld>
            <a:endParaRPr lang="mk-M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CBBCC-E180-4084-9991-354D311AB9B9}" type="datetimeFigureOut">
              <a:rPr lang="mk-MK" smtClean="0"/>
              <a:pPr/>
              <a:t>29.12.2011</a:t>
            </a:fld>
            <a:endParaRPr lang="mk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k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6AC62-DBD6-4EED-8E1E-5DBB20A25B09}" type="slidenum">
              <a:rPr lang="mk-MK" smtClean="0"/>
              <a:pPr/>
              <a:t>‹#›</a:t>
            </a:fld>
            <a:endParaRPr lang="mk-M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CBBCC-E180-4084-9991-354D311AB9B9}" type="datetimeFigureOut">
              <a:rPr lang="mk-MK" smtClean="0"/>
              <a:pPr/>
              <a:t>29.12.2011</a:t>
            </a:fld>
            <a:endParaRPr lang="mk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6AC62-DBD6-4EED-8E1E-5DBB20A25B09}" type="slidenum">
              <a:rPr lang="mk-MK" smtClean="0"/>
              <a:pPr/>
              <a:t>‹#›</a:t>
            </a:fld>
            <a:endParaRPr lang="mk-M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6CBBCC-E180-4084-9991-354D311AB9B9}" type="datetimeFigureOut">
              <a:rPr lang="mk-MK" smtClean="0"/>
              <a:pPr/>
              <a:t>29.12.2011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6AC62-DBD6-4EED-8E1E-5DBB20A25B09}" type="slidenum">
              <a:rPr lang="mk-MK" smtClean="0"/>
              <a:pPr/>
              <a:t>‹#›</a:t>
            </a:fld>
            <a:endParaRPr lang="mk-M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6CBBCC-E180-4084-9991-354D311AB9B9}" type="datetimeFigureOut">
              <a:rPr lang="mk-MK" smtClean="0"/>
              <a:pPr/>
              <a:t>29.12.2011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736AC62-DBD6-4EED-8E1E-5DBB20A25B09}" type="slidenum">
              <a:rPr lang="mk-MK" smtClean="0"/>
              <a:pPr/>
              <a:t>‹#›</a:t>
            </a:fld>
            <a:endParaRPr lang="mk-M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CBBCC-E180-4084-9991-354D311AB9B9}" type="datetimeFigureOut">
              <a:rPr lang="mk-MK" smtClean="0"/>
              <a:pPr/>
              <a:t>29.12.2011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6AC62-DBD6-4EED-8E1E-5DBB20A25B09}" type="slidenum">
              <a:rPr lang="mk-MK" smtClean="0"/>
              <a:pPr/>
              <a:t>‹#›</a:t>
            </a:fld>
            <a:endParaRPr lang="mk-M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CBBCC-E180-4084-9991-354D311AB9B9}" type="datetimeFigureOut">
              <a:rPr lang="mk-MK" smtClean="0"/>
              <a:pPr/>
              <a:t>29.12.2011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6AC62-DBD6-4EED-8E1E-5DBB20A25B09}" type="slidenum">
              <a:rPr lang="mk-MK" smtClean="0"/>
              <a:pPr/>
              <a:t>‹#›</a:t>
            </a:fld>
            <a:endParaRPr lang="mk-M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6CBBCC-E180-4084-9991-354D311AB9B9}" type="datetimeFigureOut">
              <a:rPr lang="mk-MK" smtClean="0"/>
              <a:pPr/>
              <a:t>29.12.2011</a:t>
            </a:fld>
            <a:endParaRPr lang="mk-MK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mk-MK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736AC62-DBD6-4EED-8E1E-5DBB20A25B09}" type="slidenum">
              <a:rPr lang="mk-MK" smtClean="0"/>
              <a:pPr/>
              <a:t>‹#›</a:t>
            </a:fld>
            <a:endParaRPr lang="mk-M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428604"/>
            <a:ext cx="8229600" cy="2714644"/>
          </a:xfrm>
        </p:spPr>
        <p:txBody>
          <a:bodyPr/>
          <a:lstStyle/>
          <a:p>
            <a:r>
              <a:rPr lang="mk-MK" dirty="0" smtClean="0"/>
              <a:t>ЕКО ПОРАКИ </a:t>
            </a:r>
            <a:endParaRPr lang="mk-M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3286124"/>
            <a:ext cx="6400800" cy="1752600"/>
          </a:xfrm>
        </p:spPr>
        <p:txBody>
          <a:bodyPr/>
          <a:lstStyle/>
          <a:p>
            <a:r>
              <a:rPr lang="mk-MK" dirty="0" smtClean="0"/>
              <a:t>КАКО ДА ЗАШТЕДИМЕ ВОДА</a:t>
            </a:r>
            <a:endParaRPr lang="mk-M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71546"/>
            <a:ext cx="2390775" cy="1914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4857760"/>
            <a:ext cx="6215106" cy="857256"/>
          </a:xfrm>
        </p:spPr>
        <p:txBody>
          <a:bodyPr>
            <a:normAutofit fontScale="90000"/>
          </a:bodyPr>
          <a:lstStyle/>
          <a:p>
            <a:r>
              <a:rPr lang="mk-MK" dirty="0" smtClean="0"/>
              <a:t>ЗА ДА ЗАШТЕДИМЕ ВОДА ЗАТЕГНИ                                        ЈА СЛАВИНАТА ДОДЕКА МИЕШ ЗАБИ.</a:t>
            </a:r>
            <a:br>
              <a:rPr lang="mk-MK" dirty="0" smtClean="0"/>
            </a:br>
            <a:endParaRPr lang="mk-MK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7422" y="785794"/>
            <a:ext cx="4286279" cy="2720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4929198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mk-MK" dirty="0" smtClean="0"/>
              <a:t>ЗА ДА ЗАШТЕДИМЕ ВОДА КОРИСТИ </a:t>
            </a:r>
            <a:br>
              <a:rPr lang="mk-MK" dirty="0" smtClean="0"/>
            </a:br>
            <a:r>
              <a:rPr lang="mk-MK" dirty="0" smtClean="0"/>
              <a:t>ТУШ НАМЕСТО КАДА.</a:t>
            </a:r>
            <a:br>
              <a:rPr lang="mk-MK" dirty="0" smtClean="0"/>
            </a:br>
            <a:endParaRPr lang="mk-MK" dirty="0"/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142984"/>
            <a:ext cx="3381375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4857760"/>
            <a:ext cx="7358114" cy="1643074"/>
          </a:xfrm>
        </p:spPr>
        <p:txBody>
          <a:bodyPr>
            <a:normAutofit fontScale="90000"/>
          </a:bodyPr>
          <a:lstStyle/>
          <a:p>
            <a:r>
              <a:rPr lang="mk-MK" dirty="0" smtClean="0"/>
              <a:t>ЗА ДА ЗАШТЕДИМЕ ВОДА ПОЛЕВАЈ СО</a:t>
            </a:r>
            <a:br>
              <a:rPr lang="mk-MK" dirty="0" smtClean="0"/>
            </a:br>
            <a:r>
              <a:rPr lang="mk-MK" dirty="0" smtClean="0"/>
              <a:t>КОФА НАМЕСТО СО ЦРЕВО.</a:t>
            </a:r>
            <a:br>
              <a:rPr lang="mk-MK" dirty="0" smtClean="0"/>
            </a:br>
            <a:endParaRPr lang="mk-MK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000108"/>
            <a:ext cx="5214974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8"/>
            <a:ext cx="8229600" cy="1857388"/>
          </a:xfrm>
        </p:spPr>
        <p:txBody>
          <a:bodyPr>
            <a:normAutofit fontScale="90000"/>
          </a:bodyPr>
          <a:lstStyle/>
          <a:p>
            <a:r>
              <a:rPr lang="mk-MK" dirty="0" smtClean="0"/>
              <a:t>ЗА ДА ЗАШТЕДИМЕ ВОДА ПО </a:t>
            </a:r>
            <a:br>
              <a:rPr lang="mk-MK" dirty="0" smtClean="0"/>
            </a:br>
            <a:r>
              <a:rPr lang="mk-MK" dirty="0" smtClean="0"/>
              <a:t>УПОТРЕБА ИЗГАСНИ ЈА СЛАВИНАТА</a:t>
            </a:r>
            <a:br>
              <a:rPr lang="mk-MK" dirty="0" smtClean="0"/>
            </a:br>
            <a:r>
              <a:rPr lang="mk-MK" dirty="0" smtClean="0"/>
              <a:t>ИЛИ ТУШОТ</a:t>
            </a:r>
            <a:br>
              <a:rPr lang="mk-MK" dirty="0" smtClean="0"/>
            </a:br>
            <a:endParaRPr lang="mk-MK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285860"/>
            <a:ext cx="2143140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357298"/>
            <a:ext cx="1914525" cy="2390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14818"/>
            <a:ext cx="8229600" cy="1785950"/>
          </a:xfrm>
        </p:spPr>
        <p:txBody>
          <a:bodyPr>
            <a:normAutofit fontScale="90000"/>
          </a:bodyPr>
          <a:lstStyle/>
          <a:p>
            <a:r>
              <a:rPr lang="mk-MK" dirty="0" smtClean="0"/>
              <a:t>ВОДАТА ОД ДОЖД СОБЕРИ ЈА, И КОРИСТИЈА ЗА НАВОДНУВАЊЕ</a:t>
            </a:r>
            <a:endParaRPr lang="mk-MK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142984"/>
            <a:ext cx="5286412" cy="2910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 flipH="1">
            <a:off x="8858279" y="5961572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mk-M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00570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mk-MK" dirty="0" smtClean="0"/>
              <a:t>ДА ЈА СОЧУВАМЕ НАШАТА УБАВА ЗЕЛЕНА ПЛАНЕТА</a:t>
            </a:r>
            <a:br>
              <a:rPr lang="mk-MK" dirty="0" smtClean="0"/>
            </a:br>
            <a:endParaRPr lang="mk-MK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071546"/>
            <a:ext cx="3714776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/>
          <a:lstStyle/>
          <a:p>
            <a:r>
              <a:rPr lang="mk-MK" dirty="0" smtClean="0"/>
              <a:t>ИЗРАБОТИЛ: МИЛЕНА БОЈКОВСКА</a:t>
            </a:r>
          </a:p>
          <a:p>
            <a:pPr>
              <a:buNone/>
            </a:pPr>
            <a:endParaRPr lang="mk-M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r>
              <a:rPr lang="mk-MK" dirty="0" smtClean="0"/>
              <a:t/>
            </a:r>
            <a:br>
              <a:rPr lang="mk-MK" dirty="0" smtClean="0"/>
            </a:br>
            <a:endParaRPr lang="mk-MK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3500438"/>
            <a:ext cx="1628775" cy="2809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74</TotalTime>
  <Words>54</Words>
  <Application>Microsoft Office PowerPoint</Application>
  <PresentationFormat>On-screen Show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ЕКО ПОРАКИ </vt:lpstr>
      <vt:lpstr>ЗА ДА ЗАШТЕДИМЕ ВОДА ЗАТЕГНИ                                        ЈА СЛАВИНАТА ДОДЕКА МИЕШ ЗАБИ. </vt:lpstr>
      <vt:lpstr>ЗА ДА ЗАШТЕДИМЕ ВОДА КОРИСТИ  ТУШ НАМЕСТО КАДА. </vt:lpstr>
      <vt:lpstr>ЗА ДА ЗАШТЕДИМЕ ВОДА ПОЛЕВАЈ СО КОФА НАМЕСТО СО ЦРЕВО. </vt:lpstr>
      <vt:lpstr>ЗА ДА ЗАШТЕДИМЕ ВОДА ПО  УПОТРЕБА ИЗГАСНИ ЈА СЛАВИНАТА ИЛИ ТУШОТ </vt:lpstr>
      <vt:lpstr>ВОДАТА ОД ДОЖД СОБЕРИ ЈА, И КОРИСТИЈА ЗА НАВОДНУВАЊЕ</vt:lpstr>
      <vt:lpstr>ДА ЈА СОЧУВАМЕ НАШАТА УБАВА ЗЕЛЕНА ПЛАНЕТА </vt:lpstr>
      <vt:lpstr>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ЕКО ПОРАКИ </dc:title>
  <dc:creator>PC</dc:creator>
  <cp:lastModifiedBy>PC</cp:lastModifiedBy>
  <cp:revision>11</cp:revision>
  <dcterms:created xsi:type="dcterms:W3CDTF">2011-12-29T19:00:08Z</dcterms:created>
  <dcterms:modified xsi:type="dcterms:W3CDTF">2011-12-29T20:52:44Z</dcterms:modified>
</cp:coreProperties>
</file>