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78" r:id="rId4"/>
    <p:sldId id="258" r:id="rId5"/>
    <p:sldId id="279" r:id="rId6"/>
    <p:sldId id="259" r:id="rId7"/>
    <p:sldId id="280" r:id="rId8"/>
    <p:sldId id="260" r:id="rId9"/>
    <p:sldId id="281" r:id="rId10"/>
    <p:sldId id="261" r:id="rId11"/>
    <p:sldId id="282" r:id="rId12"/>
    <p:sldId id="262" r:id="rId13"/>
    <p:sldId id="283" r:id="rId14"/>
    <p:sldId id="263" r:id="rId15"/>
    <p:sldId id="284" r:id="rId16"/>
    <p:sldId id="264" r:id="rId17"/>
    <p:sldId id="285" r:id="rId18"/>
    <p:sldId id="265" r:id="rId19"/>
    <p:sldId id="288" r:id="rId20"/>
    <p:sldId id="266" r:id="rId21"/>
    <p:sldId id="287" r:id="rId22"/>
    <p:sldId id="267" r:id="rId23"/>
    <p:sldId id="289" r:id="rId24"/>
    <p:sldId id="268" r:id="rId25"/>
    <p:sldId id="290" r:id="rId26"/>
    <p:sldId id="269" r:id="rId27"/>
    <p:sldId id="286" r:id="rId28"/>
    <p:sldId id="306" r:id="rId29"/>
    <p:sldId id="307" r:id="rId30"/>
    <p:sldId id="270" r:id="rId31"/>
    <p:sldId id="291" r:id="rId32"/>
    <p:sldId id="299" r:id="rId33"/>
    <p:sldId id="308" r:id="rId34"/>
    <p:sldId id="309" r:id="rId35"/>
    <p:sldId id="271" r:id="rId36"/>
    <p:sldId id="292" r:id="rId37"/>
    <p:sldId id="300" r:id="rId38"/>
    <p:sldId id="310" r:id="rId39"/>
    <p:sldId id="311" r:id="rId40"/>
    <p:sldId id="272" r:id="rId41"/>
    <p:sldId id="293" r:id="rId42"/>
    <p:sldId id="301" r:id="rId43"/>
    <p:sldId id="312" r:id="rId44"/>
    <p:sldId id="313" r:id="rId45"/>
    <p:sldId id="273" r:id="rId46"/>
    <p:sldId id="294" r:id="rId47"/>
    <p:sldId id="302" r:id="rId48"/>
    <p:sldId id="314" r:id="rId49"/>
    <p:sldId id="315" r:id="rId50"/>
    <p:sldId id="274" r:id="rId51"/>
    <p:sldId id="295" r:id="rId52"/>
    <p:sldId id="303" r:id="rId53"/>
    <p:sldId id="316" r:id="rId54"/>
    <p:sldId id="317" r:id="rId55"/>
    <p:sldId id="275" r:id="rId56"/>
    <p:sldId id="296" r:id="rId57"/>
    <p:sldId id="304" r:id="rId58"/>
    <p:sldId id="318" r:id="rId59"/>
    <p:sldId id="319" r:id="rId60"/>
    <p:sldId id="276" r:id="rId61"/>
    <p:sldId id="297" r:id="rId62"/>
    <p:sldId id="305" r:id="rId63"/>
    <p:sldId id="320" r:id="rId64"/>
    <p:sldId id="321" r:id="rId65"/>
    <p:sldId id="322" r:id="rId66"/>
    <p:sldId id="323" r:id="rId67"/>
    <p:sldId id="277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38240-CF7D-4A5C-A5DA-C57B54351EDC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395D9-6546-455D-8AA0-F640D09A7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6D69C-D7B2-4B79-88BC-97E9CAD3F357}" type="datetimeFigureOut">
              <a:rPr lang="en-US" smtClean="0"/>
              <a:pPr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92653-9027-42EA-9042-1B9433C8F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772400" cy="1785949"/>
          </a:xfrm>
        </p:spPr>
        <p:txBody>
          <a:bodyPr>
            <a:noAutofit/>
          </a:bodyPr>
          <a:lstStyle/>
          <a:p>
            <a:r>
              <a:rPr lang="sr-Cyrl-RS" sz="5400" b="1" dirty="0" smtClean="0">
                <a:latin typeface="Times New Roman" pitchFamily="18" charset="0"/>
                <a:cs typeface="Times New Roman" pitchFamily="18" charset="0"/>
              </a:rPr>
              <a:t>Еколошки квиз 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sr-Cyrl-RS" sz="5400" b="1" dirty="0" smtClean="0">
                <a:latin typeface="Times New Roman" pitchFamily="18" charset="0"/>
                <a:cs typeface="Times New Roman" pitchFamily="18" charset="0"/>
              </a:rPr>
              <a:t>Зелени час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br>
              <a:rPr lang="en-US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71758"/>
          </a:xfrm>
        </p:spPr>
        <p:txBody>
          <a:bodyPr>
            <a:noAutofit/>
          </a:bodyPr>
          <a:lstStyle/>
          <a:p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Основна школа “Ђорђе Натошевић”, Нови Сад</a:t>
            </a:r>
            <a:endParaRPr lang="sr-Cyrl-R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600" i="1" dirty="0" smtClean="0">
                <a:latin typeface="Times New Roman" pitchFamily="18" charset="0"/>
                <a:cs typeface="Times New Roman" pitchFamily="18" charset="0"/>
              </a:rPr>
              <a:t>Приредила: Дијана Малиџа, учитељица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Прва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①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Којим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појмом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именована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сфера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означава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јединство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неживе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природе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није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ограничена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само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екосистеме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него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протеже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читаву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планету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Земљу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Биосфера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Прва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②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Атмосфера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висока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3 000 km,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али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развој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максималне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висине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није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могућ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висине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могућ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развој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одређених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облика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атмосфери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i="1" dirty="0" smtClean="0"/>
          </a:p>
          <a:p>
            <a:endParaRPr lang="sr-Cyrl-RS" i="1" dirty="0" smtClean="0"/>
          </a:p>
          <a:p>
            <a:pPr algn="ctr">
              <a:buNone/>
            </a:pPr>
            <a:r>
              <a:rPr lang="sr-Cyrl-RS" sz="72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километара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Прва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③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Знамо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кисеоник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производе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биљке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ли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кисеоник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настаје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искључиво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ваздушној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средини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i="1" dirty="0" smtClean="0"/>
          </a:p>
          <a:p>
            <a:pPr>
              <a:buNone/>
            </a:pPr>
            <a:endParaRPr lang="sr-Cyrl-RS" i="1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настаје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и у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води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Прва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④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Исправите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грешку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Литосфера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29%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Земљине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површине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формира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копно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чине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следећи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континенти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Европа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Азија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Африка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Аустралија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Северна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Америка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Јужна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Америка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Арктик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Антарктик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i="1" dirty="0" smtClean="0"/>
          </a:p>
          <a:p>
            <a:pPr>
              <a:buNone/>
            </a:pPr>
            <a:endParaRPr lang="sr-Cyrl-RS" i="1" dirty="0" smtClean="0"/>
          </a:p>
          <a:p>
            <a:pPr algn="ctr">
              <a:buNone/>
            </a:pP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Арктик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Друга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①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Допуните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висином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ваздух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постаје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све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гушћи</a:t>
            </a:r>
            <a:r>
              <a:rPr lang="sr-Cyrl-RS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sr-Cyrl-RS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 smtClean="0">
                <a:latin typeface="Times New Roman" pitchFamily="18" charset="0"/>
                <a:cs typeface="Times New Roman" pitchFamily="18" charset="0"/>
              </a:rPr>
              <a:t>ређи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Ређи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Друга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②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Допуните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“У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ваздуху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нема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племенитих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гасова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Има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Друга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③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Допуните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Угљен-диоксид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доспева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атмосферу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дисања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бића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приликом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удисаја</a:t>
            </a:r>
            <a:r>
              <a:rPr lang="en-US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издисаја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i="1" u="sng" dirty="0" smtClean="0"/>
          </a:p>
          <a:p>
            <a:pPr>
              <a:buNone/>
            </a:pPr>
            <a:endParaRPr lang="sr-Cyrl-RS" i="1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Издисаја</a:t>
            </a:r>
            <a:endParaRPr lang="sr-Cyrl-RS" sz="7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Друга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  <a:r>
              <a:rPr lang="en-US" dirty="0" smtClean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④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Допуните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Угљен-диоксид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гас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неопходан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фотосинтезе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великим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малим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количинама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У малим количинама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og in New York C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1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Трећа група питања “Меримо време, 60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Особине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смога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разликују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4800" dirty="0" smtClean="0">
                <a:latin typeface="Times New Roman" pitchFamily="18" charset="0"/>
                <a:cs typeface="Times New Roman" pitchFamily="18" charset="0"/>
              </a:rPr>
              <a:t>према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годишњим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добима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.“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Објасните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klena basta, Clip 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Трећа група питања “Меримо време, 60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sec”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Вероватно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приметили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стакленим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баштама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стакленицима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топлије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него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изван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њих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.”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Објасните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ефекат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стаклене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баште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примеру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атмосфере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ornji sloj Zemljine atmosfe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Трећа група питања “Меримо време, 60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Научници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1979.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открили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озонском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омотачу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ствара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рупа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изнад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Антарктика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Објасните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узрок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њеног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стварања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sele ki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14"/>
            <a:ext cx="9144000" cy="684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Трећа група питања “Меримо време, 60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Киселе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кише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смог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озонске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рупе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загревање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планете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отопљавање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леда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половима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сл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еколошки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глобалног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карактера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Објасните!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④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Исправите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грешку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следећој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реченици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Питка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ограничен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ресурс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нашој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планети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Пијаћа вода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воде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дневно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потроши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просечан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Европљанин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Око 150 литара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n amazing view of two bodies of water merging in the middle of the Alaskan gulf, US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95800" cy="6858000"/>
          </a:xfrm>
        </p:spPr>
      </p:pic>
      <p:pic>
        <p:nvPicPr>
          <p:cNvPr id="8" name="Content Placeholder 7" descr="Atakama desert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0562" y="0"/>
            <a:ext cx="4643438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значи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реч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оикос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“?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sr-Cyrl-RS" dirty="0" smtClean="0"/>
          </a:p>
          <a:p>
            <a:pPr algn="ctr"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Домаћинство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доба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дана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најбоље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лети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заливати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башту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Предвече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pel ugrozenog drve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Набројте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барем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биолошки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неразградива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материјала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ластика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пестициди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Како настаје хумус?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  <a:r>
              <a:rPr lang="sr-Cyrl-RS" dirty="0" smtClean="0"/>
              <a:t> </a:t>
            </a: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аспадањем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лешева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животиња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остатака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биљака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vna jesenja sl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Земљи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стара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”?  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r-Cyrl-RS" dirty="0" smtClean="0"/>
              <a:t>  </a:t>
            </a:r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4,4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милијарде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година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синтетички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производи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највише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загађују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земљиште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Пестициди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i pa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 </a:t>
            </a:r>
          </a:p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сати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човек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максимално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издржи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воде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96 сати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стајњак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4400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риродно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4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стајско</a:t>
            </a:r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400" i="1" dirty="0" err="1" smtClean="0">
                <a:latin typeface="Times New Roman" pitchFamily="18" charset="0"/>
                <a:cs typeface="Times New Roman" pitchFamily="18" charset="0"/>
              </a:rPr>
              <a:t>ђубриво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mb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година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потребно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разградњу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једне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најлонске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кесе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</a:p>
          <a:p>
            <a:pPr>
              <a:buNone/>
            </a:pP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Око 400 година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</a:t>
            </a:r>
          </a:p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Замислите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правите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КОМПОСТ.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Наведите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барем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пет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састојака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чинили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остаци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воћа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поврћа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покошена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трава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суво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лишће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соц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кафе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употребљене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кесице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чај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стари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папир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штампе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љуске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јаја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odop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2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биоакумулација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омилање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отрова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живим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организмима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Шта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рециклирање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r-Cyrl-RS" dirty="0" smtClean="0"/>
              <a:t>  </a:t>
            </a:r>
            <a:r>
              <a:rPr lang="sr-Cyrl-RS" sz="7200" i="1" dirty="0" smtClean="0">
                <a:latin typeface="Times New Roman" pitchFamily="18" charset="0"/>
                <a:cs typeface="Times New Roman" pitchFamily="18" charset="0"/>
              </a:rPr>
              <a:t>Рециклирање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прерада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поновно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коришћење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отпада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7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r Planet, The Ear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биљке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изазивају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цветање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воде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“?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икроскопске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алге</a:t>
            </a:r>
            <a:endParaRPr lang="sr-Cyrl-RS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материјал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најлакше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рециклира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</a:t>
            </a:r>
          </a:p>
          <a:p>
            <a:pPr>
              <a:buNone/>
            </a:pPr>
            <a:endParaRPr lang="sr-Cyrl-RS" dirty="0" smtClean="0"/>
          </a:p>
          <a:p>
            <a:pPr algn="ctr">
              <a:buNone/>
            </a:pP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Метал/гвожђе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Четврта група 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   </a:t>
            </a:r>
          </a:p>
          <a:p>
            <a:pPr>
              <a:buNone/>
            </a:pPr>
            <a:endParaRPr lang="sr-Cyrl-R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Колико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пута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можемо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рециклирати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папир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Одговор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r-Cyrl-RS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8-12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пута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smo nasledili planetu od predaka..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20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701</Words>
  <Application>Microsoft Office PowerPoint</Application>
  <PresentationFormat>On-screen Show (4:3)</PresentationFormat>
  <Paragraphs>192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Еколошки квиз  “Зелени час” </vt:lpstr>
      <vt:lpstr>Прва група питања</vt:lpstr>
      <vt:lpstr>Одговор</vt:lpstr>
      <vt:lpstr>Прва група питања</vt:lpstr>
      <vt:lpstr>Одговор</vt:lpstr>
      <vt:lpstr>Прва група питања</vt:lpstr>
      <vt:lpstr>Одговор</vt:lpstr>
      <vt:lpstr>Прва група питања</vt:lpstr>
      <vt:lpstr>Одговор</vt:lpstr>
      <vt:lpstr>Друга група питања</vt:lpstr>
      <vt:lpstr>Одговор</vt:lpstr>
      <vt:lpstr>Друга група питања</vt:lpstr>
      <vt:lpstr>Одговор</vt:lpstr>
      <vt:lpstr>Друга група питања</vt:lpstr>
      <vt:lpstr>Одговор</vt:lpstr>
      <vt:lpstr>Друга група питања</vt:lpstr>
      <vt:lpstr>Одговор</vt:lpstr>
      <vt:lpstr>Slide 18</vt:lpstr>
      <vt:lpstr>Трећа група питања “Меримо време, 60 sec”</vt:lpstr>
      <vt:lpstr>Slide 20</vt:lpstr>
      <vt:lpstr>Трећа група питања “Меримо време, 60 sec”</vt:lpstr>
      <vt:lpstr>Slide 22</vt:lpstr>
      <vt:lpstr>Трећа група питања “Меримо време, 60 sec”</vt:lpstr>
      <vt:lpstr>Slide 24</vt:lpstr>
      <vt:lpstr>Трећа група питања “Меримо време, 60 sec”</vt:lpstr>
      <vt:lpstr>Четврта група питања</vt:lpstr>
      <vt:lpstr>Одговор</vt:lpstr>
      <vt:lpstr>Четврта група питања</vt:lpstr>
      <vt:lpstr>Одговор</vt:lpstr>
      <vt:lpstr>Slide 30</vt:lpstr>
      <vt:lpstr>Четврта група питања</vt:lpstr>
      <vt:lpstr>Одговор</vt:lpstr>
      <vt:lpstr>Четврта група питања</vt:lpstr>
      <vt:lpstr>Одговор</vt:lpstr>
      <vt:lpstr>Slide 35</vt:lpstr>
      <vt:lpstr>Четврта група питања</vt:lpstr>
      <vt:lpstr>Одговор</vt:lpstr>
      <vt:lpstr>Четврта група питања</vt:lpstr>
      <vt:lpstr>Одговор</vt:lpstr>
      <vt:lpstr>Slide 40</vt:lpstr>
      <vt:lpstr>Четврта група питања</vt:lpstr>
      <vt:lpstr>Одговор</vt:lpstr>
      <vt:lpstr>Четврта група питања</vt:lpstr>
      <vt:lpstr>Одговор</vt:lpstr>
      <vt:lpstr>Slide 45</vt:lpstr>
      <vt:lpstr>Четврта група питања</vt:lpstr>
      <vt:lpstr> Одговор </vt:lpstr>
      <vt:lpstr>Четврта група питања</vt:lpstr>
      <vt:lpstr> Одговор </vt:lpstr>
      <vt:lpstr>Slide 50</vt:lpstr>
      <vt:lpstr>Четврта група питања</vt:lpstr>
      <vt:lpstr> Одговор </vt:lpstr>
      <vt:lpstr>Четврта група питања</vt:lpstr>
      <vt:lpstr> Одговор </vt:lpstr>
      <vt:lpstr>Slide 55</vt:lpstr>
      <vt:lpstr>Четврта група питања</vt:lpstr>
      <vt:lpstr> Одговор </vt:lpstr>
      <vt:lpstr>Четврта група питања</vt:lpstr>
      <vt:lpstr> Одговор </vt:lpstr>
      <vt:lpstr>Slide 60</vt:lpstr>
      <vt:lpstr>Четврта група питања</vt:lpstr>
      <vt:lpstr> Одговор </vt:lpstr>
      <vt:lpstr>Четврта група питања</vt:lpstr>
      <vt:lpstr>Одговор</vt:lpstr>
      <vt:lpstr>Четврта група питања</vt:lpstr>
      <vt:lpstr>Одговор</vt:lpstr>
      <vt:lpstr>Slide 67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Дечји савез Основне школе “Ђорђе Натошевић”</dc:title>
  <dc:creator>Dijana</dc:creator>
  <cp:lastModifiedBy>Dijana</cp:lastModifiedBy>
  <cp:revision>18</cp:revision>
  <dcterms:created xsi:type="dcterms:W3CDTF">2012-11-16T00:07:21Z</dcterms:created>
  <dcterms:modified xsi:type="dcterms:W3CDTF">2013-10-08T23:26:23Z</dcterms:modified>
</cp:coreProperties>
</file>