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9F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5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AE446-595C-4479-8734-F613E565E43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97886-49A7-4455-9AE7-E40E2CA843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97886-49A7-4455-9AE7-E40E2CA8436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C4E8AE7-18E4-4430-8FBF-F1DC892AD083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8477BAA-B9BC-470E-9FA0-EF2C8498F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&#1055;&#1086;&#1082;&#1072;&#1078;&#1080;%20&#1096;&#1090;&#1072;%20&#1079;&#1085;&#1072;&#1096;svet4.pptx" TargetMode="External"/><Relationship Id="rId13" Type="http://schemas.openxmlformats.org/officeDocument/2006/relationships/image" Target="../media/image12.jpeg"/><Relationship Id="rId18" Type="http://schemas.openxmlformats.org/officeDocument/2006/relationships/package" Target="../embeddings/Microsoft_Office_PowerPoint_Presentation3.pptx"/><Relationship Id="rId3" Type="http://schemas.openxmlformats.org/officeDocument/2006/relationships/notesSlide" Target="../notesSlides/notesSlide1.xml"/><Relationship Id="rId21" Type="http://schemas.openxmlformats.org/officeDocument/2006/relationships/package" Target="../embeddings/Microsoft_Office_PowerPoint_Presentation6.pptx"/><Relationship Id="rId7" Type="http://schemas.openxmlformats.org/officeDocument/2006/relationships/image" Target="../media/image9.jpeg"/><Relationship Id="rId12" Type="http://schemas.openxmlformats.org/officeDocument/2006/relationships/hyperlink" Target="&#1040;&#1089;&#1086;&#1094;&#1080;&#1112;&#1072;&#1094;&#1080;&#1112;&#1077;5.pptx" TargetMode="External"/><Relationship Id="rId17" Type="http://schemas.openxmlformats.org/officeDocument/2006/relationships/package" Target="../embeddings/Microsoft_Office_PowerPoint_Presentation2.pptx"/><Relationship Id="rId2" Type="http://schemas.openxmlformats.org/officeDocument/2006/relationships/slideLayout" Target="../slideLayouts/slideLayout1.xml"/><Relationship Id="rId16" Type="http://schemas.openxmlformats.org/officeDocument/2006/relationships/package" Target="../embeddings/Microsoft_Office_PowerPoint_Presentation1.pptx"/><Relationship Id="rId20" Type="http://schemas.openxmlformats.org/officeDocument/2006/relationships/package" Target="../embeddings/Microsoft_Office_PowerPoint_Presentation5.pptx"/><Relationship Id="rId1" Type="http://schemas.openxmlformats.org/officeDocument/2006/relationships/vmlDrawing" Target="../drawings/vmlDrawing1.vml"/><Relationship Id="rId6" Type="http://schemas.openxmlformats.org/officeDocument/2006/relationships/hyperlink" Target="&#1055;&#1086;&#1082;&#1072;&#1078;&#1080;%20&#1096;&#1090;&#1072;%20&#1079;&#1085;&#1072;&#1096;matematika6.pptx" TargetMode="External"/><Relationship Id="rId11" Type="http://schemas.openxmlformats.org/officeDocument/2006/relationships/image" Target="../media/image11.jpeg"/><Relationship Id="rId5" Type="http://schemas.openxmlformats.org/officeDocument/2006/relationships/image" Target="../media/image8.jpeg"/><Relationship Id="rId15" Type="http://schemas.openxmlformats.org/officeDocument/2006/relationships/image" Target="../media/image13.jpeg"/><Relationship Id="rId10" Type="http://schemas.openxmlformats.org/officeDocument/2006/relationships/hyperlink" Target="&#1055;&#1086;&#1082;&#1072;&#1078;&#1080;%20&#1096;&#1090;&#1072;%20&#1079;&#1085;&#1072;&#1096;1%20&#1089;&#1088;&#1087;&#1089;&#1082;&#1080;%20&#1112;&#1077;&#1079;&#1080;&#1082;.pptx" TargetMode="External"/><Relationship Id="rId19" Type="http://schemas.openxmlformats.org/officeDocument/2006/relationships/package" Target="../embeddings/Microsoft_Office_PowerPoint_Presentation4.pptx"/><Relationship Id="rId4" Type="http://schemas.openxmlformats.org/officeDocument/2006/relationships/hyperlink" Target="&#1055;&#1072;&#1085;&#1090;&#1086;&#1084;&#1080;&#1084;&#1072;3.pptx" TargetMode="External"/><Relationship Id="rId9" Type="http://schemas.openxmlformats.org/officeDocument/2006/relationships/image" Target="../media/image10.jpeg"/><Relationship Id="rId14" Type="http://schemas.openxmlformats.org/officeDocument/2006/relationships/hyperlink" Target="&#1055;&#1086;&#1082;&#1072;&#1078;&#1080;%20&#1096;&#1090;&#1072;%20&#1079;&#1085;&#1072;&#1096;sj2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 smtClean="0"/>
              <a:t>знаш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CS" dirty="0" smtClean="0"/>
              <a:t>други</a:t>
            </a:r>
            <a:r>
              <a:rPr lang="sr-Latn-CS" dirty="0" smtClean="0"/>
              <a:t> </a:t>
            </a:r>
            <a:r>
              <a:rPr lang="sr-Cyrl-CS" dirty="0" smtClean="0"/>
              <a:t>разред</a:t>
            </a:r>
            <a:endParaRPr lang="en-US" dirty="0"/>
          </a:p>
        </p:txBody>
      </p:sp>
      <p:pic>
        <p:nvPicPr>
          <p:cNvPr id="6" name="Picture 5" descr="pantomima.jpg">
            <a:hlinkClick r:id="rId4" action="ppaction://hlinkpres?slideindex=1&amp;slidetitle=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00400"/>
            <a:ext cx="2753487" cy="3657600"/>
          </a:xfrm>
          <a:prstGeom prst="rect">
            <a:avLst/>
          </a:prstGeom>
        </p:spPr>
      </p:pic>
      <p:pic>
        <p:nvPicPr>
          <p:cNvPr id="7" name="Picture 6" descr="matematika.jpg">
            <a:hlinkClick r:id="rId6" action="ppaction://hlinkpres?slideindex=1&amp;slidetitle=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3048000"/>
            <a:ext cx="2819400" cy="3810000"/>
          </a:xfrm>
          <a:prstGeom prst="rect">
            <a:avLst/>
          </a:prstGeom>
        </p:spPr>
      </p:pic>
      <p:pic>
        <p:nvPicPr>
          <p:cNvPr id="9" name="Picture 8" descr="svet.jpg">
            <a:hlinkClick r:id="rId8" action="ppaction://hlinkpres?slideindex=1&amp;slidetitle=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7000" y="3200400"/>
            <a:ext cx="3800475" cy="3657600"/>
          </a:xfrm>
          <a:prstGeom prst="rect">
            <a:avLst/>
          </a:prstGeom>
        </p:spPr>
      </p:pic>
      <p:pic>
        <p:nvPicPr>
          <p:cNvPr id="11" name="Picture 10" descr="pitalice.jpg">
            <a:hlinkClick r:id="rId10" action="ppaction://hlinkpres?slideindex=1&amp;slidetitle=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0" y="1"/>
            <a:ext cx="2514600" cy="32003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0619740" flipH="1">
            <a:off x="1038789" y="4817570"/>
            <a:ext cx="2286000" cy="175432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sz="3600" b="1" i="1" dirty="0" smtClean="0">
                <a:solidFill>
                  <a:srgbClr val="002060"/>
                </a:solidFill>
                <a:latin typeface="Matura MT Script Capitals" pitchFamily="66" charset="0"/>
              </a:rPr>
              <a:t>Покажи </a:t>
            </a:r>
            <a:br>
              <a:rPr lang="sr-Cyrl-CS" sz="3600" b="1" i="1" dirty="0" smtClean="0">
                <a:solidFill>
                  <a:srgbClr val="002060"/>
                </a:solidFill>
                <a:latin typeface="Matura MT Script Capitals" pitchFamily="66" charset="0"/>
              </a:rPr>
            </a:br>
            <a:r>
              <a:rPr lang="sr-Cyrl-CS" sz="3600" b="1" i="1" dirty="0" smtClean="0">
                <a:solidFill>
                  <a:srgbClr val="002060"/>
                </a:solidFill>
                <a:latin typeface="Matura MT Script Capitals" pitchFamily="66" charset="0"/>
              </a:rPr>
              <a:t>шта</a:t>
            </a:r>
            <a:br>
              <a:rPr lang="sr-Cyrl-CS" sz="3600" b="1" i="1" dirty="0" smtClean="0">
                <a:solidFill>
                  <a:srgbClr val="002060"/>
                </a:solidFill>
                <a:latin typeface="Matura MT Script Capitals" pitchFamily="66" charset="0"/>
              </a:rPr>
            </a:br>
            <a:r>
              <a:rPr lang="sr-Cyrl-CS" sz="3600" b="1" i="1" dirty="0" smtClean="0">
                <a:solidFill>
                  <a:srgbClr val="002060"/>
                </a:solidFill>
                <a:latin typeface="Matura MT Script Capitals" pitchFamily="66" charset="0"/>
              </a:rPr>
              <a:t>знаш!</a:t>
            </a:r>
            <a:endParaRPr lang="en-US" sz="3600" b="1" i="1" dirty="0">
              <a:solidFill>
                <a:srgbClr val="002060"/>
              </a:solidFill>
              <a:latin typeface="Matura MT Script Capitals" pitchFamily="66" charset="0"/>
            </a:endParaRPr>
          </a:p>
        </p:txBody>
      </p:sp>
      <p:pic>
        <p:nvPicPr>
          <p:cNvPr id="1026" name="Picture 2" descr="F:\drugi razred prezentacija\srpski2.jpg">
            <a:hlinkClick r:id="rId1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324600" y="0"/>
            <a:ext cx="2819400" cy="3200400"/>
          </a:xfrm>
          <a:prstGeom prst="rect">
            <a:avLst/>
          </a:prstGeom>
          <a:noFill/>
        </p:spPr>
      </p:pic>
      <p:pic>
        <p:nvPicPr>
          <p:cNvPr id="1027" name="Picture 3" descr="F:\drugi razred prezentacija\srpski jezik.jpg">
            <a:hlinkClick r:id="rId14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3886200" cy="3276600"/>
          </a:xfrm>
          <a:prstGeom prst="rect">
            <a:avLst/>
          </a:prstGeom>
          <a:noFill/>
        </p:spPr>
      </p:pic>
      <p:graphicFrame>
        <p:nvGraphicFramePr>
          <p:cNvPr id="13" name="Object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953000" y="1600200"/>
          <a:ext cx="2048256" cy="1600200"/>
        </p:xfrm>
        <a:graphic>
          <a:graphicData uri="http://schemas.openxmlformats.org/presentationml/2006/ole">
            <p:oleObj spid="_x0000_s1027" name="Presentation" showAsIcon="1" r:id="rId16" imgW="914400" imgH="714240" progId="PowerPoint.Show.12">
              <p:embed/>
            </p:oleObj>
          </a:graphicData>
        </a:graphic>
      </p:graphicFrame>
      <p:graphicFrame>
        <p:nvGraphicFramePr>
          <p:cNvPr id="14" name="Object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95744" y="1676400"/>
          <a:ext cx="2048256" cy="1600200"/>
        </p:xfrm>
        <a:graphic>
          <a:graphicData uri="http://schemas.openxmlformats.org/presentationml/2006/ole">
            <p:oleObj spid="_x0000_s1028" name="Presentation" showAsIcon="1" r:id="rId17" imgW="914400" imgH="714240" progId="PowerPoint.Show.12">
              <p:embed/>
            </p:oleObj>
          </a:graphicData>
        </a:graphic>
      </p:graphicFrame>
      <p:graphicFrame>
        <p:nvGraphicFramePr>
          <p:cNvPr id="15" name="Object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477000" y="4648200"/>
          <a:ext cx="1597152" cy="1247775"/>
        </p:xfrm>
        <a:graphic>
          <a:graphicData uri="http://schemas.openxmlformats.org/presentationml/2006/ole">
            <p:oleObj spid="_x0000_s1030" name="Presentation" showAsIcon="1" r:id="rId18" imgW="914400" imgH="714240" progId="PowerPoint.Show.12">
              <p:embed/>
            </p:oleObj>
          </a:graphicData>
        </a:graphic>
      </p:graphicFrame>
      <p:graphicFrame>
        <p:nvGraphicFramePr>
          <p:cNvPr id="16" name="Object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438400" y="1828800"/>
          <a:ext cx="1853184" cy="1752600"/>
        </p:xfrm>
        <a:graphic>
          <a:graphicData uri="http://schemas.openxmlformats.org/presentationml/2006/ole">
            <p:oleObj spid="_x0000_s1031" name="Presentation" showAsIcon="1" r:id="rId19" imgW="914400" imgH="714240" progId="PowerPoint.Show.12">
              <p:embed/>
            </p:oleObj>
          </a:graphicData>
        </a:graphic>
      </p:graphicFrame>
      <p:graphicFrame>
        <p:nvGraphicFramePr>
          <p:cNvPr id="17" name="Object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-381000" y="3962400"/>
          <a:ext cx="2048256" cy="1600200"/>
        </p:xfrm>
        <a:graphic>
          <a:graphicData uri="http://schemas.openxmlformats.org/presentationml/2006/ole">
            <p:oleObj spid="_x0000_s1032" name="Presentation" showAsIcon="1" r:id="rId20" imgW="914400" imgH="714240" progId="PowerPoint.Show.12">
              <p:embed/>
            </p:oleObj>
          </a:graphicData>
        </a:graphic>
      </p:graphicFrame>
      <p:graphicFrame>
        <p:nvGraphicFramePr>
          <p:cNvPr id="18" name="Object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62400" y="4419600"/>
          <a:ext cx="2212847" cy="1728787"/>
        </p:xfrm>
        <a:graphic>
          <a:graphicData uri="http://schemas.openxmlformats.org/presentationml/2006/ole">
            <p:oleObj spid="_x0000_s1033" name="Presentation" showAsIcon="1" r:id="rId21" imgW="914400" imgH="7142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190</TotalTime>
  <Words>5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Opulent</vt:lpstr>
      <vt:lpstr>Microsoft Office PowerPoint Presentation</vt:lpstr>
      <vt:lpstr>знаш</vt:lpstr>
    </vt:vector>
  </TitlesOfParts>
  <Company>Student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Покажи шта знаш</dc:title>
  <dc:creator>Ana Stanojevic</dc:creator>
  <cp:lastModifiedBy>Your User Name</cp:lastModifiedBy>
  <cp:revision>15</cp:revision>
  <dcterms:created xsi:type="dcterms:W3CDTF">2012-01-03T16:58:00Z</dcterms:created>
  <dcterms:modified xsi:type="dcterms:W3CDTF">2013-02-12T06:51:00Z</dcterms:modified>
</cp:coreProperties>
</file>