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2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B3D9-B945-475D-8C04-B58A8DBB2A06}" type="datetimeFigureOut">
              <a:rPr lang="en-US" smtClean="0"/>
              <a:t>3/12/2013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A95B71-0D9E-4B91-BEA0-A88371B67C1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B3D9-B945-475D-8C04-B58A8DBB2A06}" type="datetimeFigureOut">
              <a:rPr lang="en-US" smtClean="0"/>
              <a:t>3/12/2013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95B71-0D9E-4B91-BEA0-A88371B67C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B3D9-B945-475D-8C04-B58A8DBB2A06}" type="datetimeFigureOut">
              <a:rPr lang="en-US" smtClean="0"/>
              <a:t>3/12/2013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95B71-0D9E-4B91-BEA0-A88371B67C1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B3D9-B945-475D-8C04-B58A8DBB2A06}" type="datetimeFigureOut">
              <a:rPr lang="en-US" smtClean="0"/>
              <a:t>3/12/2013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95B71-0D9E-4B91-BEA0-A88371B67C1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B3D9-B945-475D-8C04-B58A8DBB2A06}" type="datetimeFigureOut">
              <a:rPr lang="en-US" smtClean="0"/>
              <a:t>3/12/2013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95B71-0D9E-4B91-BEA0-A88371B67C1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B3D9-B945-475D-8C04-B58A8DBB2A06}" type="datetimeFigureOut">
              <a:rPr lang="en-US" smtClean="0"/>
              <a:t>3/12/2013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95B71-0D9E-4B91-BEA0-A88371B67C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B3D9-B945-475D-8C04-B58A8DBB2A06}" type="datetimeFigureOut">
              <a:rPr lang="en-US" smtClean="0"/>
              <a:t>3/12/2013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95B71-0D9E-4B91-BEA0-A88371B67C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B3D9-B945-475D-8C04-B58A8DBB2A06}" type="datetimeFigureOut">
              <a:rPr lang="en-US" smtClean="0"/>
              <a:t>3/12/2013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95B71-0D9E-4B91-BEA0-A88371B67C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B3D9-B945-475D-8C04-B58A8DBB2A06}" type="datetimeFigureOut">
              <a:rPr lang="en-US" smtClean="0"/>
              <a:t>3/12/2013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95B71-0D9E-4B91-BEA0-A88371B67C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B3D9-B945-475D-8C04-B58A8DBB2A06}" type="datetimeFigureOut">
              <a:rPr lang="en-US" smtClean="0"/>
              <a:t>3/12/2013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95B71-0D9E-4B91-BEA0-A88371B67C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B3D9-B945-475D-8C04-B58A8DBB2A06}" type="datetimeFigureOut">
              <a:rPr lang="en-US" smtClean="0"/>
              <a:t>3/12/2013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95B71-0D9E-4B91-BEA0-A88371B67C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D62B3D9-B945-475D-8C04-B58A8DBB2A06}" type="datetimeFigureOut">
              <a:rPr lang="en-US" smtClean="0"/>
              <a:t>3/12/2013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2A95B71-0D9E-4B91-BEA0-A88371B67C1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Кокошка која је волела да путује </a:t>
            </a:r>
            <a:r>
              <a:rPr lang="fi-FI" dirty="0"/>
              <a:t/>
            </a:r>
            <a:br>
              <a:rPr lang="fi-FI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sr-Cyrl-RS" sz="4000" dirty="0" smtClean="0">
                <a:solidFill>
                  <a:srgbClr val="002060"/>
                </a:solidFill>
              </a:rPr>
              <a:t>Басна , Езоп</a:t>
            </a:r>
            <a:endParaRPr lang="en-US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93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362200"/>
          </a:xfrm>
        </p:spPr>
        <p:txBody>
          <a:bodyPr/>
          <a:lstStyle/>
          <a:p>
            <a:pPr marL="342900" lvl="0" indent="-342900">
              <a:lnSpc>
                <a:spcPct val="100000"/>
              </a:lnSpc>
              <a:spcBef>
                <a:spcPct val="20000"/>
              </a:spcBef>
            </a:pPr>
            <a:r>
              <a:rPr lang="ru-RU" sz="2400" dirty="0">
                <a:solidFill>
                  <a:srgbClr val="002060"/>
                </a:solidFill>
                <a:effectLst/>
                <a:latin typeface="Century Gothic"/>
                <a:ea typeface="+mn-ea"/>
                <a:cs typeface="+mn-cs"/>
              </a:rPr>
              <a:t>Једнога дана </a:t>
            </a:r>
            <a:r>
              <a:rPr lang="ru-RU" sz="2400" dirty="0" smtClean="0">
                <a:solidFill>
                  <a:srgbClr val="002060"/>
                </a:solidFill>
                <a:effectLst/>
                <a:latin typeface="Century Gothic"/>
                <a:ea typeface="+mn-ea"/>
                <a:cs typeface="+mn-cs"/>
              </a:rPr>
              <a:t>кокошка из бакиног дворишта </a:t>
            </a:r>
            <a:r>
              <a:rPr lang="ru-RU" sz="2400" dirty="0">
                <a:solidFill>
                  <a:srgbClr val="002060"/>
                </a:solidFill>
                <a:effectLst/>
                <a:latin typeface="Century Gothic"/>
                <a:ea typeface="+mn-ea"/>
                <a:cs typeface="+mn-cs"/>
              </a:rPr>
              <a:t>одлучи </a:t>
            </a:r>
            <a:r>
              <a:rPr lang="ru-RU" sz="2400" dirty="0" smtClean="0">
                <a:solidFill>
                  <a:srgbClr val="002060"/>
                </a:solidFill>
                <a:effectLst/>
                <a:latin typeface="Century Gothic"/>
                <a:ea typeface="+mn-ea"/>
                <a:cs typeface="+mn-cs"/>
              </a:rPr>
              <a:t>да </a:t>
            </a:r>
            <a:r>
              <a:rPr lang="ru-RU" sz="2400" dirty="0">
                <a:solidFill>
                  <a:srgbClr val="002060"/>
                </a:solidFill>
                <a:effectLst/>
                <a:latin typeface="Century Gothic"/>
                <a:ea typeface="+mn-ea"/>
                <a:cs typeface="+mn-cs"/>
              </a:rPr>
              <a:t>крене у свет у потрази за авантурама.</a:t>
            </a:r>
            <a:br>
              <a:rPr lang="ru-RU" sz="2400" dirty="0">
                <a:solidFill>
                  <a:srgbClr val="002060"/>
                </a:solidFill>
                <a:effectLst/>
                <a:latin typeface="Century Gothic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Пошла </a:t>
            </a:r>
            <a:r>
              <a:rPr lang="ru-RU" dirty="0">
                <a:solidFill>
                  <a:srgbClr val="002060"/>
                </a:solidFill>
              </a:rPr>
              <a:t>је у понедељак 27. 02. 2012. године. 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362200"/>
            <a:ext cx="4143172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532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971800"/>
          </a:xfrm>
        </p:spPr>
        <p:txBody>
          <a:bodyPr/>
          <a:lstStyle/>
          <a:p>
            <a:r>
              <a:rPr lang="en-US" sz="3600" dirty="0" err="1">
                <a:effectLst/>
                <a:latin typeface="Calibri"/>
                <a:ea typeface="Calibri"/>
                <a:cs typeface="Times New Roman"/>
              </a:rPr>
              <a:t>Прелазила</a:t>
            </a:r>
            <a:r>
              <a:rPr lang="en-US" sz="3600" dirty="0"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en-US" sz="3600" dirty="0" err="1">
                <a:effectLst/>
                <a:latin typeface="Calibri"/>
                <a:ea typeface="Calibri"/>
                <a:cs typeface="Times New Roman"/>
              </a:rPr>
              <a:t>је</a:t>
            </a:r>
            <a:r>
              <a:rPr lang="en-US" sz="3600" dirty="0"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en-US" sz="3600" dirty="0" err="1">
                <a:effectLst/>
                <a:latin typeface="Calibri"/>
                <a:ea typeface="Calibri"/>
                <a:cs typeface="Times New Roman"/>
              </a:rPr>
              <a:t>поља</a:t>
            </a:r>
            <a:r>
              <a:rPr lang="en-US" sz="3600" dirty="0">
                <a:effectLst/>
                <a:latin typeface="Calibri"/>
                <a:ea typeface="Calibri"/>
                <a:cs typeface="Times New Roman"/>
              </a:rPr>
              <a:t>, </a:t>
            </a:r>
            <a:r>
              <a:rPr lang="en-US" sz="3600" dirty="0" err="1">
                <a:effectLst/>
                <a:latin typeface="Calibri"/>
                <a:ea typeface="Calibri"/>
                <a:cs typeface="Times New Roman"/>
              </a:rPr>
              <a:t>реке</a:t>
            </a:r>
            <a:r>
              <a:rPr lang="en-US" sz="3600" dirty="0">
                <a:effectLst/>
                <a:latin typeface="Calibri"/>
                <a:ea typeface="Calibri"/>
                <a:cs typeface="Times New Roman"/>
              </a:rPr>
              <a:t>, </a:t>
            </a:r>
            <a:r>
              <a:rPr lang="en-US" sz="3600" dirty="0" err="1">
                <a:effectLst/>
                <a:latin typeface="Calibri"/>
                <a:ea typeface="Calibri"/>
                <a:cs typeface="Times New Roman"/>
              </a:rPr>
              <a:t>језера</a:t>
            </a:r>
            <a:r>
              <a:rPr lang="en-US" sz="3600" dirty="0">
                <a:effectLst/>
                <a:latin typeface="Calibri"/>
                <a:ea typeface="Calibri"/>
                <a:cs typeface="Times New Roman"/>
              </a:rPr>
              <a:t>. </a:t>
            </a:r>
            <a:r>
              <a:rPr lang="en-US" sz="3600" dirty="0" err="1">
                <a:effectLst/>
                <a:latin typeface="Calibri"/>
                <a:ea typeface="Calibri"/>
                <a:cs typeface="Times New Roman"/>
              </a:rPr>
              <a:t>Двадесетог</a:t>
            </a:r>
            <a:r>
              <a:rPr lang="en-US" sz="3600" dirty="0"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en-US" sz="3600" dirty="0" err="1">
                <a:effectLst/>
                <a:latin typeface="Calibri"/>
                <a:ea typeface="Calibri"/>
                <a:cs typeface="Times New Roman"/>
              </a:rPr>
              <a:t>дана</a:t>
            </a:r>
            <a:r>
              <a:rPr lang="en-US" sz="3600" dirty="0"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en-US" sz="3600" dirty="0" err="1">
                <a:effectLst/>
                <a:latin typeface="Calibri"/>
                <a:ea typeface="Calibri"/>
                <a:cs typeface="Times New Roman"/>
              </a:rPr>
              <a:t>након</a:t>
            </a:r>
            <a:r>
              <a:rPr lang="en-US" sz="3600" dirty="0"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en-US" sz="3600" dirty="0" err="1">
                <a:effectLst/>
                <a:latin typeface="Calibri"/>
                <a:ea typeface="Calibri"/>
                <a:cs typeface="Times New Roman"/>
              </a:rPr>
              <a:t>поласка</a:t>
            </a:r>
            <a:r>
              <a:rPr lang="en-US" sz="3600" dirty="0"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en-US" sz="3600" dirty="0" err="1">
                <a:effectLst/>
                <a:latin typeface="Calibri"/>
                <a:ea typeface="Calibri"/>
                <a:cs typeface="Times New Roman"/>
              </a:rPr>
              <a:t>седе</a:t>
            </a:r>
            <a:r>
              <a:rPr lang="en-US" sz="3600" dirty="0"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en-US" sz="3600" dirty="0" err="1">
                <a:effectLst/>
                <a:latin typeface="Calibri"/>
                <a:ea typeface="Calibri"/>
                <a:cs typeface="Times New Roman"/>
              </a:rPr>
              <a:t>да</a:t>
            </a:r>
            <a:r>
              <a:rPr lang="en-US" sz="3600" dirty="0"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en-US" sz="3600" dirty="0" err="1">
                <a:effectLst/>
                <a:latin typeface="Calibri"/>
                <a:ea typeface="Calibri"/>
                <a:cs typeface="Times New Roman"/>
              </a:rPr>
              <a:t>се</a:t>
            </a:r>
            <a:r>
              <a:rPr lang="en-US" sz="3600" dirty="0"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en-US" sz="3600" dirty="0" err="1">
                <a:effectLst/>
                <a:latin typeface="Calibri"/>
                <a:ea typeface="Calibri"/>
                <a:cs typeface="Times New Roman"/>
              </a:rPr>
              <a:t>одмори</a:t>
            </a:r>
            <a:r>
              <a:rPr lang="en-US" sz="3600" dirty="0">
                <a:effectLst/>
                <a:latin typeface="Calibri"/>
                <a:ea typeface="Calibri"/>
                <a:cs typeface="Times New Roman"/>
              </a:rPr>
              <a:t>.</a:t>
            </a:r>
            <a:endParaRPr lang="en-US" sz="3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14587"/>
            <a:ext cx="3124200" cy="253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471737"/>
            <a:ext cx="3098493" cy="248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048000"/>
            <a:ext cx="3967506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109" y="4114800"/>
            <a:ext cx="3505200" cy="2448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676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Који је то био датум и који је то био дан?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en-US" dirty="0"/>
          </a:p>
          <a:p>
            <a:pPr marL="0" indent="0">
              <a:buNone/>
            </a:pPr>
            <a:r>
              <a:rPr lang="ru-RU" sz="3200" b="1" dirty="0" smtClean="0">
                <a:solidFill>
                  <a:srgbClr val="C00000"/>
                </a:solidFill>
              </a:rPr>
              <a:t>Двадесети </a:t>
            </a:r>
            <a:r>
              <a:rPr lang="ru-RU" sz="3200" b="1" dirty="0">
                <a:solidFill>
                  <a:srgbClr val="C00000"/>
                </a:solidFill>
              </a:rPr>
              <a:t>дан од поласка  је недеља </a:t>
            </a:r>
            <a:r>
              <a:rPr lang="ru-RU" sz="3200" b="1" dirty="0" smtClean="0">
                <a:solidFill>
                  <a:srgbClr val="C00000"/>
                </a:solidFill>
              </a:rPr>
              <a:t>      18</a:t>
            </a:r>
            <a:r>
              <a:rPr lang="ru-RU" sz="3200" b="1" dirty="0">
                <a:solidFill>
                  <a:srgbClr val="C00000"/>
                </a:solidFill>
              </a:rPr>
              <a:t>. 03. 2012. </a:t>
            </a:r>
            <a:endParaRPr lang="ru-RU" sz="32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sz="32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451931"/>
            <a:ext cx="3505200" cy="245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206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362200"/>
          </a:xfrm>
        </p:spPr>
        <p:txBody>
          <a:bodyPr/>
          <a:lstStyle/>
          <a:p>
            <a:r>
              <a:rPr lang="ru-RU" sz="3200" dirty="0"/>
              <a:t>Путовала је још 34 дана.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34</a:t>
            </a:r>
            <a:r>
              <a:rPr lang="ru-RU" sz="3200" dirty="0"/>
              <a:t>. дана је стигла у земљу лавова, слонова, жирафа и зебри.</a:t>
            </a:r>
            <a:endParaRPr lang="en-US" sz="32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357033"/>
            <a:ext cx="2933852" cy="2051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300111"/>
            <a:ext cx="3091721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336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578" y="4572559"/>
            <a:ext cx="2771422" cy="2075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559"/>
            <a:ext cx="2743200" cy="2054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572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867400"/>
            <a:ext cx="8839200" cy="838200"/>
          </a:xfrm>
        </p:spPr>
        <p:txBody>
          <a:bodyPr/>
          <a:lstStyle/>
          <a:p>
            <a:r>
              <a:rPr lang="ru-RU" sz="3600" dirty="0"/>
              <a:t/>
            </a:r>
            <a:br>
              <a:rPr lang="ru-RU" sz="3600" dirty="0"/>
            </a:b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21336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	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3600" b="1" dirty="0" smtClean="0">
                <a:solidFill>
                  <a:srgbClr val="C00000"/>
                </a:solidFill>
              </a:rPr>
              <a:t>   У </a:t>
            </a:r>
            <a:r>
              <a:rPr lang="ru-RU" sz="3600" b="1" dirty="0">
                <a:solidFill>
                  <a:srgbClr val="C00000"/>
                </a:solidFill>
              </a:rPr>
              <a:t>земљу лавова, слонова, </a:t>
            </a:r>
            <a:r>
              <a:rPr lang="ru-RU" sz="3600" b="1" dirty="0" smtClean="0">
                <a:solidFill>
                  <a:srgbClr val="C00000"/>
                </a:solidFill>
              </a:rPr>
              <a:t>     жирафа </a:t>
            </a:r>
            <a:r>
              <a:rPr lang="ru-RU" sz="3600" b="1" dirty="0">
                <a:solidFill>
                  <a:srgbClr val="C00000"/>
                </a:solidFill>
              </a:rPr>
              <a:t>и зебри је стигла у </a:t>
            </a:r>
            <a:r>
              <a:rPr lang="ru-RU" sz="3600" b="1" dirty="0" smtClean="0">
                <a:solidFill>
                  <a:srgbClr val="C00000"/>
                </a:solidFill>
              </a:rPr>
              <a:t>  суботу </a:t>
            </a:r>
            <a:r>
              <a:rPr lang="ru-RU" sz="3600" b="1" dirty="0">
                <a:solidFill>
                  <a:srgbClr val="C00000"/>
                </a:solidFill>
              </a:rPr>
              <a:t>21.04. 2012.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914400"/>
            <a:ext cx="8610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    Ког датума и дана је кокошка стигла у земљу лавова, слонова, жирафа и зебри? </a:t>
            </a:r>
            <a:endParaRPr lang="en-US" sz="3200" dirty="0">
              <a:solidFill>
                <a:srgbClr val="00206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286000"/>
            <a:ext cx="2676525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736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52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1"/>
            <a:ext cx="9144000" cy="480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„Ово је стварно рај за животиње“ – помисли </a:t>
            </a:r>
            <a:r>
              <a:rPr lang="ru-RU" dirty="0" smtClean="0">
                <a:solidFill>
                  <a:srgbClr val="002060"/>
                </a:solidFill>
              </a:rPr>
              <a:t>бакина кока</a:t>
            </a:r>
            <a:endParaRPr lang="ru-RU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Али тада виде лава како руча, придржавајући убијену животињу својим великим шапама и виде огромне ноге слона, схвати да ово није место за њу. Па се врати своме дому путујући дупло брже и више никада јој нису падале на памет никакве </a:t>
            </a:r>
            <a:r>
              <a:rPr lang="ru-RU" dirty="0" smtClean="0">
                <a:solidFill>
                  <a:srgbClr val="002060"/>
                </a:solidFill>
              </a:rPr>
              <a:t>авантуре и путовања ван бакиног дворишта.</a:t>
            </a:r>
            <a:endParaRPr lang="ru-RU" dirty="0">
              <a:solidFill>
                <a:srgbClr val="002060"/>
              </a:solidFill>
            </a:endParaRPr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440" y="39071"/>
            <a:ext cx="2671758" cy="1865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796" y="2286000"/>
            <a:ext cx="4206834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776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458200" cy="2819400"/>
          </a:xfrm>
        </p:spPr>
        <p:txBody>
          <a:bodyPr/>
          <a:lstStyle/>
          <a:p>
            <a:r>
              <a:rPr lang="ru-RU" sz="2800" dirty="0"/>
              <a:t>Ако је пут до куће превалила дупло брже, колико дана је путовала? </a:t>
            </a:r>
            <a:br>
              <a:rPr lang="ru-RU" sz="2800" dirty="0"/>
            </a:br>
            <a:r>
              <a:rPr lang="ru-RU" sz="2800" dirty="0"/>
              <a:t>Ког датума  је кокошка стигла у сигурност дворишта из ког је пошла</a:t>
            </a:r>
            <a:r>
              <a:rPr lang="ru-RU" sz="2800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2305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Ако </a:t>
            </a:r>
            <a:r>
              <a:rPr lang="ru-RU" b="1" dirty="0">
                <a:solidFill>
                  <a:srgbClr val="C00000"/>
                </a:solidFill>
              </a:rPr>
              <a:t>се вратила дупло брже, онда је путовала 27 дана и стигла у дбориште у петак 18. 05. 2012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819400"/>
            <a:ext cx="2667000" cy="186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8345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52600"/>
            <a:ext cx="8305801" cy="4373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3600" dirty="0" smtClean="0">
                <a:solidFill>
                  <a:srgbClr val="002060"/>
                </a:solidFill>
              </a:rPr>
              <a:t>И сада кока ужива у </a:t>
            </a:r>
            <a:r>
              <a:rPr lang="sr-Cyrl-RS" sz="3600" smtClean="0">
                <a:solidFill>
                  <a:srgbClr val="002060"/>
                </a:solidFill>
              </a:rPr>
              <a:t>бакином дворишту са пријатељима </a:t>
            </a:r>
            <a:r>
              <a:rPr lang="sr-Cyrl-RS" sz="3600" dirty="0" smtClean="0">
                <a:solidFill>
                  <a:srgbClr val="002060"/>
                </a:solidFill>
              </a:rPr>
              <a:t>...али понекад сања далеке пределе !</a:t>
            </a:r>
            <a:endParaRPr lang="en-US" sz="3600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556" y="-25400"/>
            <a:ext cx="2670175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429000"/>
            <a:ext cx="5943600" cy="3328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800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44</TotalTime>
  <Words>218</Words>
  <Application>Microsoft Office PowerPoint</Application>
  <PresentationFormat>On-screen Show (4:3)</PresentationFormat>
  <Paragraphs>33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Executive</vt:lpstr>
      <vt:lpstr>Кокошка која је волела да путује  </vt:lpstr>
      <vt:lpstr>Једнога дана кокошка из бакиног дворишта одлучи да крене у свет у потрази за авантурама. </vt:lpstr>
      <vt:lpstr>Прелазила је поља, реке, језера. Двадесетог дана након поласка седе да се одмори.</vt:lpstr>
      <vt:lpstr>Који је то био датум и који је то био дан?</vt:lpstr>
      <vt:lpstr>Путовала је још 34 дана.  34. дана је стигла у земљу лавова, слонова, жирафа и зебри.</vt:lpstr>
      <vt:lpstr> </vt:lpstr>
      <vt:lpstr>PowerPoint Presentation</vt:lpstr>
      <vt:lpstr>Ако је пут до куће превалила дупло брже, колико дана је путовала?  Ког датума  је кокошка стигла у сигурност дворишта из ког је пошла?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Кокошка која је волела да путује  </dc:title>
  <dc:creator>zlatko</dc:creator>
  <cp:lastModifiedBy>zlatko</cp:lastModifiedBy>
  <cp:revision>17</cp:revision>
  <dcterms:created xsi:type="dcterms:W3CDTF">2013-03-12T06:15:49Z</dcterms:created>
  <dcterms:modified xsi:type="dcterms:W3CDTF">2013-03-12T07:02:34Z</dcterms:modified>
</cp:coreProperties>
</file>