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5" r:id="rId9"/>
    <p:sldId id="266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62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CE8BF06E-6D66-4716-85EE-0CEDF792B6B8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028171D-B690-48D5-A17C-B046BE41A20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8BF06E-6D66-4716-85EE-0CEDF792B6B8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28171D-B690-48D5-A17C-B046BE41A2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CE8BF06E-6D66-4716-85EE-0CEDF792B6B8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028171D-B690-48D5-A17C-B046BE41A20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8BF06E-6D66-4716-85EE-0CEDF792B6B8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A028171D-B690-48D5-A17C-B046BE41A20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8BF06E-6D66-4716-85EE-0CEDF792B6B8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A028171D-B690-48D5-A17C-B046BE41A2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8BF06E-6D66-4716-85EE-0CEDF792B6B8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28171D-B690-48D5-A17C-B046BE41A20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8BF06E-6D66-4716-85EE-0CEDF792B6B8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28171D-B690-48D5-A17C-B046BE41A2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CE8BF06E-6D66-4716-85EE-0CEDF792B6B8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028171D-B690-48D5-A17C-B046BE41A20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CE8BF06E-6D66-4716-85EE-0CEDF792B6B8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028171D-B690-48D5-A17C-B046BE41A20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8BF06E-6D66-4716-85EE-0CEDF792B6B8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28171D-B690-48D5-A17C-B046BE41A2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8BF06E-6D66-4716-85EE-0CEDF792B6B8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28171D-B690-48D5-A17C-B046BE41A2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CE8BF06E-6D66-4716-85EE-0CEDF792B6B8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A028171D-B690-48D5-A17C-B046BE41A20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 smtClean="0"/>
              <a:t>КРЕТАЊЕ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dirty="0" smtClean="0"/>
              <a:t>Љиљана Вићовац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 smtClean="0"/>
              <a:t>Све се креће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Ptic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285992"/>
            <a:ext cx="1809750" cy="2533650"/>
          </a:xfrm>
          <a:prstGeom prst="rect">
            <a:avLst/>
          </a:prstGeom>
        </p:spPr>
      </p:pic>
      <p:pic>
        <p:nvPicPr>
          <p:cNvPr id="5" name="Picture 4" descr="Avi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488" y="428604"/>
            <a:ext cx="2071702" cy="1928826"/>
          </a:xfrm>
          <a:prstGeom prst="rect">
            <a:avLst/>
          </a:prstGeom>
        </p:spPr>
      </p:pic>
      <p:pic>
        <p:nvPicPr>
          <p:cNvPr id="6" name="Picture 5" descr="skol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86380" y="2643182"/>
            <a:ext cx="3362706" cy="1785950"/>
          </a:xfrm>
          <a:prstGeom prst="rect">
            <a:avLst/>
          </a:prstGeom>
        </p:spPr>
      </p:pic>
      <p:pic>
        <p:nvPicPr>
          <p:cNvPr id="7" name="Picture 6" descr="th (3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3372" y="4643446"/>
            <a:ext cx="2857500" cy="2214554"/>
          </a:xfrm>
          <a:prstGeom prst="rect">
            <a:avLst/>
          </a:prstGeom>
        </p:spPr>
      </p:pic>
      <p:pic>
        <p:nvPicPr>
          <p:cNvPr id="8" name="Picture 7" descr="th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2330" y="4214818"/>
            <a:ext cx="1928826" cy="2500330"/>
          </a:xfrm>
          <a:prstGeom prst="rect">
            <a:avLst/>
          </a:prstGeom>
        </p:spPr>
      </p:pic>
      <p:pic>
        <p:nvPicPr>
          <p:cNvPr id="9" name="Picture 8" descr="th (1)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85918" y="4643446"/>
            <a:ext cx="2500342" cy="2214554"/>
          </a:xfrm>
          <a:prstGeom prst="rect">
            <a:avLst/>
          </a:prstGeom>
        </p:spPr>
      </p:pic>
      <p:pic>
        <p:nvPicPr>
          <p:cNvPr id="10" name="Picture 9" descr="th (2)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2844" y="4929198"/>
            <a:ext cx="1714512" cy="1928802"/>
          </a:xfrm>
          <a:prstGeom prst="rect">
            <a:avLst/>
          </a:prstGeom>
        </p:spPr>
      </p:pic>
      <p:pic>
        <p:nvPicPr>
          <p:cNvPr id="11" name="Picture 10" descr="th (5)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4282" y="500042"/>
            <a:ext cx="2571768" cy="1752600"/>
          </a:xfrm>
          <a:prstGeom prst="rect">
            <a:avLst/>
          </a:prstGeom>
        </p:spPr>
      </p:pic>
      <p:pic>
        <p:nvPicPr>
          <p:cNvPr id="12" name="Picture 11" descr="th (7)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71670" y="2431894"/>
            <a:ext cx="3143272" cy="214011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Кретање и мировање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Cyrl-RS" dirty="0" smtClean="0"/>
              <a:t> </a:t>
            </a:r>
            <a:r>
              <a:rPr lang="sr-Cyrl-RS" sz="2000" dirty="0" smtClean="0"/>
              <a:t>Да бисмо уочили кретање, треба да посматрамо  међусобни положај       тела око себе.</a:t>
            </a:r>
          </a:p>
          <a:p>
            <a:r>
              <a:rPr lang="sr-Cyrl-RS" sz="2000" dirty="0" smtClean="0"/>
              <a:t> Ако неко тело мења свој положај у односу на друго тело, у својој околини , то значи да се тело креће.</a:t>
            </a:r>
          </a:p>
          <a:p>
            <a:r>
              <a:rPr lang="sr-Cyrl-RS" sz="2000" dirty="0" smtClean="0"/>
              <a:t>Кретање је промена положаја тела у односу на друго тело</a:t>
            </a:r>
          </a:p>
          <a:p>
            <a:r>
              <a:rPr lang="sr-Cyrl-RS" sz="2000" dirty="0" smtClean="0"/>
              <a:t> Шта се на сликама креће, а шта мирује</a:t>
            </a:r>
            <a:r>
              <a:rPr lang="en-US" sz="2000" dirty="0" smtClean="0"/>
              <a:t>?</a:t>
            </a:r>
            <a:endParaRPr lang="sr-Cyrl-RS" sz="2000" dirty="0" smtClean="0"/>
          </a:p>
          <a:p>
            <a:endParaRPr lang="sr-Cyrl-RS" sz="2000" dirty="0" smtClean="0"/>
          </a:p>
          <a:p>
            <a:endParaRPr lang="sr-Cyrl-RS" sz="2000" dirty="0" smtClean="0"/>
          </a:p>
          <a:p>
            <a:r>
              <a:rPr lang="sr-Cyrl-RS" sz="2000" dirty="0" smtClean="0"/>
              <a:t> Аутомобил се креће у односу на пут</a:t>
            </a:r>
          </a:p>
          <a:p>
            <a:r>
              <a:rPr lang="sr-Cyrl-RS" sz="2000" dirty="0" smtClean="0"/>
              <a:t>сусу на пут</a:t>
            </a:r>
          </a:p>
          <a:p>
            <a:endParaRPr lang="sr-Cyrl-RS" sz="2000" dirty="0" smtClean="0"/>
          </a:p>
          <a:p>
            <a:endParaRPr lang="sr-Cyrl-RS" sz="2000" dirty="0" smtClean="0"/>
          </a:p>
          <a:p>
            <a:endParaRPr lang="sr-Cyrl-RS" sz="2000" dirty="0" smtClean="0"/>
          </a:p>
          <a:p>
            <a:endParaRPr lang="sr-Cyrl-RS" sz="2000" dirty="0" smtClean="0"/>
          </a:p>
          <a:p>
            <a:endParaRPr lang="sr-Cyrl-RS" sz="2000" dirty="0" smtClean="0"/>
          </a:p>
          <a:p>
            <a:pPr>
              <a:buNone/>
            </a:pPr>
            <a:r>
              <a:rPr lang="sr-Cyrl-RS" sz="2000" dirty="0" smtClean="0"/>
              <a:t> Воз се креће у односу на пругу</a:t>
            </a:r>
          </a:p>
          <a:p>
            <a:pPr>
              <a:buNone/>
            </a:pPr>
            <a:r>
              <a:rPr lang="sr-Cyrl-RS" sz="2000" dirty="0" smtClean="0"/>
              <a:t>Авион се креће у односу на земљу</a:t>
            </a:r>
          </a:p>
          <a:p>
            <a:pPr>
              <a:buNone/>
            </a:pPr>
            <a:r>
              <a:rPr lang="sr-Cyrl-RS" sz="2000" dirty="0" smtClean="0"/>
              <a:t> Аутомобил се креће у односу на пут.</a:t>
            </a:r>
          </a:p>
        </p:txBody>
      </p:sp>
      <p:pic>
        <p:nvPicPr>
          <p:cNvPr id="4" name="Picture 3" descr="th (10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3500438"/>
            <a:ext cx="2857500" cy="1500198"/>
          </a:xfrm>
          <a:prstGeom prst="rect">
            <a:avLst/>
          </a:prstGeom>
        </p:spPr>
      </p:pic>
      <p:pic>
        <p:nvPicPr>
          <p:cNvPr id="5" name="Picture 4" descr="th (9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16" y="3571876"/>
            <a:ext cx="3143272" cy="1571636"/>
          </a:xfrm>
          <a:prstGeom prst="rect">
            <a:avLst/>
          </a:prstGeom>
        </p:spPr>
      </p:pic>
      <p:pic>
        <p:nvPicPr>
          <p:cNvPr id="6" name="Picture 5" descr="th (11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388" y="3500438"/>
            <a:ext cx="2357434" cy="1714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Путања тела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646237"/>
            <a:ext cx="8258204" cy="4526280"/>
          </a:xfrm>
        </p:spPr>
        <p:txBody>
          <a:bodyPr>
            <a:normAutofit/>
          </a:bodyPr>
          <a:lstStyle/>
          <a:p>
            <a:r>
              <a:rPr lang="sr-Cyrl-RS" sz="2400" dirty="0" smtClean="0"/>
              <a:t>Стварна или замишљена линија по којој се тело креће назива се путања тела .</a:t>
            </a:r>
          </a:p>
          <a:p>
            <a:r>
              <a:rPr lang="sr-Cyrl-RS" sz="2400" dirty="0" smtClean="0"/>
              <a:t>Какве путање остављају тела која се крећу</a:t>
            </a:r>
            <a:r>
              <a:rPr lang="en-US" sz="2400" dirty="0" smtClean="0"/>
              <a:t>?</a:t>
            </a:r>
            <a:endParaRPr lang="sr-Cyrl-RS" sz="2400" dirty="0" smtClean="0"/>
          </a:p>
          <a:p>
            <a:endParaRPr lang="sr-Cyrl-RS" sz="2400" dirty="0" smtClean="0"/>
          </a:p>
          <a:p>
            <a:endParaRPr lang="sr-Cyrl-RS" sz="2400" dirty="0" smtClean="0"/>
          </a:p>
        </p:txBody>
      </p:sp>
      <p:pic>
        <p:nvPicPr>
          <p:cNvPr id="4" name="Picture 3" descr="th (1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2786058"/>
            <a:ext cx="2500330" cy="2500330"/>
          </a:xfrm>
          <a:prstGeom prst="rect">
            <a:avLst/>
          </a:prstGeom>
        </p:spPr>
      </p:pic>
      <p:pic>
        <p:nvPicPr>
          <p:cNvPr id="5" name="Picture 4" descr="th (13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8926" y="2857496"/>
            <a:ext cx="2428892" cy="2214578"/>
          </a:xfrm>
          <a:prstGeom prst="rect">
            <a:avLst/>
          </a:prstGeom>
        </p:spPr>
      </p:pic>
      <p:pic>
        <p:nvPicPr>
          <p:cNvPr id="6" name="Picture 5" descr="th (14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6" y="2857496"/>
            <a:ext cx="3000376" cy="21431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Различити облици кретања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Према путањи тела, кретање може да буде</a:t>
            </a:r>
          </a:p>
          <a:p>
            <a:pPr>
              <a:buNone/>
            </a:pPr>
            <a:r>
              <a:rPr lang="sr-Cyrl-RS" dirty="0" smtClean="0"/>
              <a:t>  праволинијско  __________________________</a:t>
            </a:r>
          </a:p>
          <a:p>
            <a:pPr>
              <a:buNone/>
            </a:pPr>
            <a:r>
              <a:rPr lang="sr-Cyrl-RS" dirty="0" smtClean="0"/>
              <a:t>  криволинијско </a:t>
            </a:r>
          </a:p>
          <a:p>
            <a:pPr>
              <a:buNone/>
            </a:pPr>
            <a:r>
              <a:rPr lang="sr-Cyrl-RS" dirty="0" smtClean="0"/>
              <a:t>   кружно  </a:t>
            </a:r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r>
              <a:rPr lang="sr-Cyrl-RS" dirty="0" smtClean="0"/>
              <a:t>               </a:t>
            </a:r>
          </a:p>
        </p:txBody>
      </p:sp>
      <p:sp>
        <p:nvSpPr>
          <p:cNvPr id="4" name="Arc 3"/>
          <p:cNvSpPr/>
          <p:nvPr/>
        </p:nvSpPr>
        <p:spPr>
          <a:xfrm>
            <a:off x="4929190" y="3857628"/>
            <a:ext cx="914400" cy="914400"/>
          </a:xfrm>
          <a:prstGeom prst="arc">
            <a:avLst>
              <a:gd name="adj1" fmla="val 21293153"/>
              <a:gd name="adj2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285984" y="385762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3980873" y="3462097"/>
            <a:ext cx="100060" cy="10776"/>
          </a:xfrm>
          <a:custGeom>
            <a:avLst/>
            <a:gdLst>
              <a:gd name="connsiteX0" fmla="*/ 0 w 100060"/>
              <a:gd name="connsiteY0" fmla="*/ 10776 h 10776"/>
              <a:gd name="connsiteX1" fmla="*/ 92363 w 100060"/>
              <a:gd name="connsiteY1" fmla="*/ 1539 h 10776"/>
              <a:gd name="connsiteX2" fmla="*/ 0 w 100060"/>
              <a:gd name="connsiteY2" fmla="*/ 10776 h 1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60" h="10776">
                <a:moveTo>
                  <a:pt x="0" y="10776"/>
                </a:moveTo>
                <a:lnTo>
                  <a:pt x="92363" y="1539"/>
                </a:lnTo>
                <a:cubicBezTo>
                  <a:pt x="100060" y="0"/>
                  <a:pt x="0" y="10776"/>
                  <a:pt x="0" y="10776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3643306" y="3292763"/>
            <a:ext cx="4549348" cy="1257685"/>
          </a:xfrm>
          <a:custGeom>
            <a:avLst/>
            <a:gdLst>
              <a:gd name="connsiteX0" fmla="*/ 0 w 2964872"/>
              <a:gd name="connsiteY0" fmla="*/ 641928 h 1257685"/>
              <a:gd name="connsiteX1" fmla="*/ 766618 w 2964872"/>
              <a:gd name="connsiteY1" fmla="*/ 115455 h 1257685"/>
              <a:gd name="connsiteX2" fmla="*/ 812800 w 2964872"/>
              <a:gd name="connsiteY2" fmla="*/ 1002146 h 1257685"/>
              <a:gd name="connsiteX3" fmla="*/ 1634836 w 2964872"/>
              <a:gd name="connsiteY3" fmla="*/ 13855 h 1257685"/>
              <a:gd name="connsiteX4" fmla="*/ 1958109 w 2964872"/>
              <a:gd name="connsiteY4" fmla="*/ 1085273 h 1257685"/>
              <a:gd name="connsiteX5" fmla="*/ 1782618 w 2964872"/>
              <a:gd name="connsiteY5" fmla="*/ 1048328 h 1257685"/>
              <a:gd name="connsiteX6" fmla="*/ 2826327 w 2964872"/>
              <a:gd name="connsiteY6" fmla="*/ 60037 h 1257685"/>
              <a:gd name="connsiteX7" fmla="*/ 2613891 w 2964872"/>
              <a:gd name="connsiteY7" fmla="*/ 919019 h 1257685"/>
              <a:gd name="connsiteX8" fmla="*/ 2595418 w 2964872"/>
              <a:gd name="connsiteY8" fmla="*/ 965201 h 1257685"/>
              <a:gd name="connsiteX9" fmla="*/ 2576945 w 2964872"/>
              <a:gd name="connsiteY9" fmla="*/ 992910 h 1257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64872" h="1257685">
                <a:moveTo>
                  <a:pt x="0" y="641928"/>
                </a:moveTo>
                <a:cubicBezTo>
                  <a:pt x="315575" y="348673"/>
                  <a:pt x="631151" y="55419"/>
                  <a:pt x="766618" y="115455"/>
                </a:cubicBezTo>
                <a:cubicBezTo>
                  <a:pt x="902085" y="175491"/>
                  <a:pt x="668097" y="1019079"/>
                  <a:pt x="812800" y="1002146"/>
                </a:cubicBezTo>
                <a:cubicBezTo>
                  <a:pt x="957503" y="985213"/>
                  <a:pt x="1443951" y="0"/>
                  <a:pt x="1634836" y="13855"/>
                </a:cubicBezTo>
                <a:cubicBezTo>
                  <a:pt x="1825721" y="27710"/>
                  <a:pt x="1933479" y="912861"/>
                  <a:pt x="1958109" y="1085273"/>
                </a:cubicBezTo>
                <a:cubicBezTo>
                  <a:pt x="1982739" y="1257685"/>
                  <a:pt x="1637915" y="1219201"/>
                  <a:pt x="1782618" y="1048328"/>
                </a:cubicBezTo>
                <a:cubicBezTo>
                  <a:pt x="1927321" y="877455"/>
                  <a:pt x="2687782" y="81588"/>
                  <a:pt x="2826327" y="60037"/>
                </a:cubicBezTo>
                <a:cubicBezTo>
                  <a:pt x="2964872" y="38486"/>
                  <a:pt x="2652376" y="768158"/>
                  <a:pt x="2613891" y="919019"/>
                </a:cubicBezTo>
                <a:cubicBezTo>
                  <a:pt x="2575406" y="1069880"/>
                  <a:pt x="2601576" y="952886"/>
                  <a:pt x="2595418" y="965201"/>
                </a:cubicBezTo>
                <a:cubicBezTo>
                  <a:pt x="2589260" y="977516"/>
                  <a:pt x="2583102" y="985213"/>
                  <a:pt x="2576945" y="99291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53536"/>
            <a:ext cx="8258204" cy="1175200"/>
          </a:xfrm>
        </p:spPr>
        <p:txBody>
          <a:bodyPr/>
          <a:lstStyle/>
          <a:p>
            <a:r>
              <a:rPr lang="sr-Cyrl-RS" dirty="0" smtClean="0"/>
              <a:t>Различити облици кретања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sr-Cyrl-RS" sz="2400" dirty="0" smtClean="0"/>
              <a:t>Када се љуљамо на љуљашци наше тело се креће напред назад.</a:t>
            </a:r>
          </a:p>
          <a:p>
            <a:pPr>
              <a:buNone/>
            </a:pPr>
            <a:r>
              <a:rPr lang="sr-Cyrl-RS" sz="2400" dirty="0" smtClean="0"/>
              <a:t>Како се покреће наше тело када се клацкамо на клацкалици</a:t>
            </a:r>
            <a:r>
              <a:rPr lang="en-US" sz="2400" dirty="0" smtClean="0"/>
              <a:t>?</a:t>
            </a:r>
          </a:p>
          <a:p>
            <a:pPr>
              <a:buNone/>
            </a:pPr>
            <a:r>
              <a:rPr lang="sr-Cyrl-RS" sz="2400" dirty="0" smtClean="0"/>
              <a:t>Кретање када се тело враћа у претходни положај називамо </a:t>
            </a:r>
            <a:r>
              <a:rPr lang="sr-Cyrl-RS" sz="2400" b="1" dirty="0" smtClean="0"/>
              <a:t>периодично кретање.</a:t>
            </a:r>
            <a:endParaRPr lang="en-US" sz="2400" b="1" dirty="0"/>
          </a:p>
        </p:txBody>
      </p:sp>
      <p:pic>
        <p:nvPicPr>
          <p:cNvPr id="7" name="Picture 6" descr="th (18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4000504"/>
            <a:ext cx="2857500" cy="1895475"/>
          </a:xfrm>
          <a:prstGeom prst="rect">
            <a:avLst/>
          </a:prstGeom>
        </p:spPr>
      </p:pic>
      <p:pic>
        <p:nvPicPr>
          <p:cNvPr id="8" name="Picture 7" descr="th (17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0430" y="3929066"/>
            <a:ext cx="2857500" cy="2028825"/>
          </a:xfrm>
          <a:prstGeom prst="rect">
            <a:avLst/>
          </a:prstGeom>
        </p:spPr>
      </p:pic>
      <p:pic>
        <p:nvPicPr>
          <p:cNvPr id="9" name="Picture 8" descr="th (15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388" y="3571876"/>
            <a:ext cx="2352675" cy="2857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714356"/>
            <a:ext cx="8229600" cy="642942"/>
          </a:xfrm>
        </p:spPr>
        <p:txBody>
          <a:bodyPr>
            <a:noAutofit/>
          </a:bodyPr>
          <a:lstStyle/>
          <a:p>
            <a:r>
              <a:rPr lang="sr-Cyrl-RS" sz="2400" dirty="0" smtClean="0"/>
              <a:t>Када бацимо каменчић у воду, настаје посебна врста кретања које називамо </a:t>
            </a:r>
            <a:r>
              <a:rPr lang="sr-Cyrl-RS" sz="2400" b="1" dirty="0" smtClean="0"/>
              <a:t>таласно кретање</a:t>
            </a:r>
            <a:endParaRPr lang="en-US" sz="2400" b="1" dirty="0"/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1643050"/>
            <a:ext cx="4357718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4234" y="571479"/>
            <a:ext cx="8229600" cy="1214447"/>
          </a:xfrm>
        </p:spPr>
        <p:txBody>
          <a:bodyPr>
            <a:normAutofit/>
          </a:bodyPr>
          <a:lstStyle/>
          <a:p>
            <a:r>
              <a:rPr lang="sr-Cyrl-RS" sz="3600" dirty="0" smtClean="0"/>
              <a:t>Шта покреће тела на слици</a:t>
            </a:r>
            <a:r>
              <a:rPr lang="en-US" sz="3600" dirty="0" smtClean="0"/>
              <a:t>?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 descr="C:\Users\Gordana\Desktop\Kristina\2013-08-05\Image (2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1" y="1857364"/>
            <a:ext cx="8118688" cy="48577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Сила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sz="2800" dirty="0" smtClean="0"/>
              <a:t>Да би се тело које мирује покренуло, потребно је сила.</a:t>
            </a:r>
          </a:p>
          <a:p>
            <a:r>
              <a:rPr lang="sr-Cyrl-RS" sz="2800" dirty="0" smtClean="0"/>
              <a:t>Сила проузрокује кретање тела.</a:t>
            </a:r>
          </a:p>
          <a:p>
            <a:pPr>
              <a:buNone/>
            </a:pPr>
            <a:endParaRPr lang="sr-Cyrl-RS" sz="2800" dirty="0" smtClean="0"/>
          </a:p>
          <a:p>
            <a:r>
              <a:rPr lang="sr-Cyrl-RS" sz="2800" dirty="0" smtClean="0"/>
              <a:t>Силе гурају, вуку и обрћу тела да би она ишла брже или спорије, мењали </a:t>
            </a:r>
            <a:r>
              <a:rPr lang="sr-Cyrl-RS" sz="2800" dirty="0" smtClean="0"/>
              <a:t>правац и облик кретања.</a:t>
            </a:r>
            <a:endParaRPr lang="en-US" sz="28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231</TotalTime>
  <Words>244</Words>
  <Application>Microsoft Office PowerPoint</Application>
  <PresentationFormat>On-screen Show (4:3)</PresentationFormat>
  <Paragraphs>41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Foundry</vt:lpstr>
      <vt:lpstr>КРЕТАЊЕ</vt:lpstr>
      <vt:lpstr>Све се креће</vt:lpstr>
      <vt:lpstr>Кретање и мировање  </vt:lpstr>
      <vt:lpstr>Путања тела</vt:lpstr>
      <vt:lpstr>Различити облици кретања</vt:lpstr>
      <vt:lpstr>Различити облици кретања</vt:lpstr>
      <vt:lpstr>Када бацимо каменчић у воду, настаје посебна врста кретања које називамо таласно кретање</vt:lpstr>
      <vt:lpstr>Шта покреће тела на слици?</vt:lpstr>
      <vt:lpstr>Сила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КРЕТАЊЕ</dc:title>
  <dc:creator>Ivan</dc:creator>
  <cp:lastModifiedBy>Ivan</cp:lastModifiedBy>
  <cp:revision>25</cp:revision>
  <dcterms:created xsi:type="dcterms:W3CDTF">2013-12-14T13:04:44Z</dcterms:created>
  <dcterms:modified xsi:type="dcterms:W3CDTF">2013-12-14T17:26:26Z</dcterms:modified>
</cp:coreProperties>
</file>