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62" r:id="rId3"/>
    <p:sldId id="261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59" r:id="rId13"/>
    <p:sldId id="260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</p:showPr>
  <p:clrMru>
    <a:srgbClr val="23FD47"/>
    <a:srgbClr val="339966"/>
    <a:srgbClr val="000000"/>
    <a:srgbClr val="006666"/>
    <a:srgbClr val="008080"/>
    <a:srgbClr val="00FF99"/>
    <a:srgbClr val="00CC99"/>
    <a:srgbClr val="CC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563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564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78749-A852-430F-AE07-437BEF80C4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E2C34-DFFA-49DC-B8F8-E17B643E95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441F9-09CD-4BA7-ACFF-D094A2F2C2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8F1C2-2B5F-4127-9278-1CF5A1801E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86528-7F4B-4BA8-BE60-A298CD6DEF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06B0F-AB18-41AE-ADCF-0599E3DB1F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5E976-28AD-44B4-A7AD-F310D9F67A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FF66C-4508-4CC3-943A-DBA308CDE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DDB31-177C-4FE4-B422-41BB21669C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DDFB1-D7EA-4166-9180-16EB47367C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27B8F-356A-4188-B5AA-0F1F246363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CC"/>
            </a:gs>
            <a:gs pos="50000">
              <a:srgbClr val="CCFFCC"/>
            </a:gs>
            <a:gs pos="100000">
              <a:srgbClr val="66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803650" y="1801813"/>
            <a:ext cx="5340350" cy="5056187"/>
            <a:chOff x="2394" y="1127"/>
            <a:chExt cx="3364" cy="3185"/>
          </a:xfrm>
        </p:grpSpPr>
        <p:sp>
          <p:nvSpPr>
            <p:cNvPr id="2457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8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8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8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8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8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8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8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8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8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8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9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9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9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9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9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9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9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9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9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59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60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60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60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60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60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60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60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60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60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60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61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61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61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1">
              <a:gsLst>
                <a:gs pos="0">
                  <a:srgbClr val="00FF99"/>
                </a:gs>
                <a:gs pos="50000">
                  <a:srgbClr val="00FF99">
                    <a:gamma/>
                    <a:tint val="41176"/>
                    <a:invGamma/>
                  </a:srgbClr>
                </a:gs>
                <a:gs pos="100000">
                  <a:srgbClr val="00FF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461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61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61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1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1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C40E70C-7B54-4937-BB99-B379582AF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comb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rgbClr val="339966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33400"/>
            <a:ext cx="8534400" cy="1050925"/>
          </a:xfrm>
        </p:spPr>
        <p:txBody>
          <a:bodyPr/>
          <a:lstStyle/>
          <a:p>
            <a:pPr eaLnBrk="1" hangingPunct="1">
              <a:defRPr/>
            </a:pPr>
            <a:r>
              <a:rPr lang="sr-Latn-BA" dirty="0" smtClean="0">
                <a:solidFill>
                  <a:srgbClr val="006666"/>
                </a:solidFill>
              </a:rPr>
              <a:t>Kulturne ustanove i objekti u BiH</a:t>
            </a:r>
            <a:endParaRPr lang="en-US" dirty="0" smtClean="0">
              <a:solidFill>
                <a:srgbClr val="006666"/>
              </a:solidFill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4000" dirty="0" err="1" smtClean="0">
                <a:solidFill>
                  <a:srgbClr val="339966"/>
                </a:solidFill>
              </a:rPr>
              <a:t>Ja</a:t>
            </a:r>
            <a:r>
              <a:rPr lang="en-GB" sz="4000" dirty="0" smtClean="0">
                <a:solidFill>
                  <a:srgbClr val="339966"/>
                </a:solidFill>
              </a:rPr>
              <a:t> </a:t>
            </a:r>
            <a:r>
              <a:rPr lang="en-GB" sz="4000" dirty="0" err="1" smtClean="0">
                <a:solidFill>
                  <a:srgbClr val="339966"/>
                </a:solidFill>
              </a:rPr>
              <a:t>znam</a:t>
            </a:r>
            <a:r>
              <a:rPr lang="en-GB" sz="4000" dirty="0" smtClean="0">
                <a:solidFill>
                  <a:srgbClr val="339966"/>
                </a:solidFill>
              </a:rPr>
              <a:t> </a:t>
            </a:r>
            <a:r>
              <a:rPr lang="en-GB" sz="4000" dirty="0" err="1" smtClean="0">
                <a:solidFill>
                  <a:srgbClr val="339966"/>
                </a:solidFill>
              </a:rPr>
              <a:t>da</a:t>
            </a:r>
            <a:r>
              <a:rPr lang="en-GB" sz="4000" dirty="0" smtClean="0">
                <a:solidFill>
                  <a:srgbClr val="339966"/>
                </a:solidFill>
              </a:rPr>
              <a:t> </a:t>
            </a:r>
            <a:r>
              <a:rPr lang="sr-Latn-BA" sz="4000" dirty="0" smtClean="0">
                <a:solidFill>
                  <a:srgbClr val="339966"/>
                </a:solidFill>
              </a:rPr>
              <a:t>ć</a:t>
            </a:r>
            <a:r>
              <a:rPr lang="en-GB" sz="4000" dirty="0" smtClean="0">
                <a:solidFill>
                  <a:srgbClr val="339966"/>
                </a:solidFill>
              </a:rPr>
              <a:t>e</a:t>
            </a:r>
            <a:r>
              <a:rPr lang="sr-Latn-BA" sz="4000" dirty="0" smtClean="0">
                <a:solidFill>
                  <a:srgbClr val="339966"/>
                </a:solidFill>
              </a:rPr>
              <a:t>š</a:t>
            </a:r>
            <a:r>
              <a:rPr lang="en-GB" sz="4000" dirty="0" smtClean="0">
                <a:solidFill>
                  <a:srgbClr val="339966"/>
                </a:solidFill>
              </a:rPr>
              <a:t> </a:t>
            </a:r>
            <a:r>
              <a:rPr lang="en-GB" sz="4000" dirty="0" err="1" smtClean="0">
                <a:solidFill>
                  <a:srgbClr val="339966"/>
                </a:solidFill>
              </a:rPr>
              <a:t>uspj</a:t>
            </a:r>
            <a:r>
              <a:rPr lang="sr-Latn-BA" sz="4000" dirty="0" smtClean="0">
                <a:solidFill>
                  <a:srgbClr val="339966"/>
                </a:solidFill>
              </a:rPr>
              <a:t>eš</a:t>
            </a:r>
            <a:r>
              <a:rPr lang="en-GB" sz="4000" dirty="0" smtClean="0">
                <a:solidFill>
                  <a:srgbClr val="339966"/>
                </a:solidFill>
              </a:rPr>
              <a:t>no </a:t>
            </a:r>
            <a:r>
              <a:rPr lang="en-GB" sz="4000" dirty="0" err="1" smtClean="0">
                <a:solidFill>
                  <a:srgbClr val="339966"/>
                </a:solidFill>
              </a:rPr>
              <a:t>rije</a:t>
            </a:r>
            <a:r>
              <a:rPr lang="sr-Latn-BA" sz="4000" dirty="0" smtClean="0">
                <a:solidFill>
                  <a:srgbClr val="339966"/>
                </a:solidFill>
              </a:rPr>
              <a:t>šiti</a:t>
            </a:r>
            <a:r>
              <a:rPr lang="en-GB" sz="4000" dirty="0" smtClean="0">
                <a:solidFill>
                  <a:srgbClr val="339966"/>
                </a:solidFill>
              </a:rPr>
              <a:t> </a:t>
            </a:r>
            <a:r>
              <a:rPr lang="en-GB" sz="4000" dirty="0" err="1" smtClean="0">
                <a:solidFill>
                  <a:srgbClr val="339966"/>
                </a:solidFill>
              </a:rPr>
              <a:t>ovaj</a:t>
            </a:r>
            <a:r>
              <a:rPr lang="en-GB" sz="4000" dirty="0" smtClean="0">
                <a:solidFill>
                  <a:srgbClr val="339966"/>
                </a:solidFill>
              </a:rPr>
              <a:t> test</a:t>
            </a:r>
            <a:r>
              <a:rPr lang="sr-Latn-BA" sz="4000" dirty="0" smtClean="0">
                <a:solidFill>
                  <a:srgbClr val="339966"/>
                </a:solidFill>
              </a:rPr>
              <a:t>.</a:t>
            </a:r>
            <a:r>
              <a:rPr lang="en-GB" sz="4000" dirty="0" smtClean="0">
                <a:solidFill>
                  <a:srgbClr val="339966"/>
                </a:solidFill>
              </a:rPr>
              <a:t>  </a:t>
            </a:r>
          </a:p>
          <a:p>
            <a:pPr eaLnBrk="1" hangingPunct="1">
              <a:defRPr/>
            </a:pPr>
            <a:r>
              <a:rPr lang="en-GB" sz="4000" dirty="0" smtClean="0">
                <a:solidFill>
                  <a:srgbClr val="339966"/>
                </a:solidFill>
              </a:rPr>
              <a:t>               </a:t>
            </a:r>
            <a:r>
              <a:rPr lang="sr-Latn-BA" sz="4000" dirty="0" smtClean="0">
                <a:solidFill>
                  <a:srgbClr val="339966"/>
                </a:solidFill>
              </a:rPr>
              <a:t>            </a:t>
            </a:r>
            <a:r>
              <a:rPr lang="en-GB" sz="4000" dirty="0" smtClean="0">
                <a:solidFill>
                  <a:srgbClr val="339966"/>
                </a:solidFill>
              </a:rPr>
              <a:t>SRE</a:t>
            </a:r>
            <a:r>
              <a:rPr lang="sr-Latn-BA" sz="4000" dirty="0" smtClean="0">
                <a:solidFill>
                  <a:srgbClr val="339966"/>
                </a:solidFill>
              </a:rPr>
              <a:t>ĆNO</a:t>
            </a:r>
            <a:r>
              <a:rPr lang="en-GB" sz="4000" dirty="0" smtClean="0">
                <a:solidFill>
                  <a:srgbClr val="339966"/>
                </a:solidFill>
              </a:rPr>
              <a:t>                                </a:t>
            </a:r>
            <a:endParaRPr lang="en-US" sz="4000" dirty="0" smtClean="0">
              <a:solidFill>
                <a:srgbClr val="339966"/>
              </a:solidFill>
            </a:endParaRPr>
          </a:p>
        </p:txBody>
      </p:sp>
      <p:sp>
        <p:nvSpPr>
          <p:cNvPr id="307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295400" y="5638800"/>
            <a:ext cx="1752600" cy="685800"/>
          </a:xfrm>
          <a:prstGeom prst="rightArrow">
            <a:avLst>
              <a:gd name="adj1" fmla="val 50000"/>
              <a:gd name="adj2" fmla="val 36109"/>
            </a:avLst>
          </a:prstGeom>
          <a:solidFill>
            <a:srgbClr val="3399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9966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sr-Latn-CS" b="1"/>
              <a:t>Start</a:t>
            </a:r>
            <a:endParaRPr lang="en-US" b="1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 smtClean="0">
                <a:solidFill>
                  <a:srgbClr val="008080"/>
                </a:solidFill>
              </a:rPr>
              <a:t>1.Koji od ovih objekata je kulturni objekat?</a:t>
            </a:r>
            <a:endParaRPr lang="en-US" dirty="0" smtClean="0"/>
          </a:p>
        </p:txBody>
      </p:sp>
      <p:sp>
        <p:nvSpPr>
          <p:cNvPr id="4099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17526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CRKVA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4100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35814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MUZEJ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4101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2667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KATEDRALA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4102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4572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TRGOVINA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4111" name="AutoShape 8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4495800" y="5791200"/>
            <a:ext cx="990600" cy="685800"/>
          </a:xfrm>
          <a:prstGeom prst="rightArrow">
            <a:avLst>
              <a:gd name="adj1" fmla="val 50000"/>
              <a:gd name="adj2" fmla="val 36111"/>
            </a:avLst>
          </a:prstGeom>
          <a:solidFill>
            <a:srgbClr val="3399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9966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sr-Latn-CS" b="1"/>
              <a:t>Dalje</a:t>
            </a:r>
            <a:endParaRPr lang="en-US" b="1"/>
          </a:p>
        </p:txBody>
      </p:sp>
      <p:pic>
        <p:nvPicPr>
          <p:cNvPr id="4116" name="Picture 20" descr="http://t0.gstatic.com/images?q=tbn:ANd9GcSIMu49NjIe8s_QKUMg0nawBzyQ-DHV1DMakFOwPyZP6k9l8PCn3Q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2438400"/>
            <a:ext cx="3657600" cy="25742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 smtClean="0">
                <a:solidFill>
                  <a:srgbClr val="008080"/>
                </a:solidFill>
              </a:rPr>
              <a:t>2.Zbog čega ljudi idu u kulturne ustanove?</a:t>
            </a:r>
            <a:endParaRPr lang="en-US" dirty="0" smtClean="0"/>
          </a:p>
        </p:txBody>
      </p:sp>
      <p:sp>
        <p:nvSpPr>
          <p:cNvPr id="512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17526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TUGOVANJA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5124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35814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ZABAVU,SMJEH...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5125" name="AutoShape 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2667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endParaRPr lang="sr-Latn-BA" sz="2400" b="1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sr-Latn-BA" sz="2400" b="1" dirty="0">
                <a:solidFill>
                  <a:srgbClr val="006666"/>
                </a:solidFill>
              </a:rPr>
              <a:t>NASILJA</a:t>
            </a:r>
            <a:endParaRPr lang="en-US" sz="2400" b="1" dirty="0">
              <a:solidFill>
                <a:srgbClr val="006666"/>
              </a:solidFill>
            </a:endParaRPr>
          </a:p>
          <a:p>
            <a:pPr>
              <a:defRPr/>
            </a:pP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5126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4572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BA" sz="2400" b="1" dirty="0">
                <a:solidFill>
                  <a:srgbClr val="006666"/>
                </a:solidFill>
              </a:rPr>
              <a:t>NE ZNAM</a:t>
            </a:r>
          </a:p>
        </p:txBody>
      </p:sp>
      <p:sp>
        <p:nvSpPr>
          <p:cNvPr id="5127" name="AutoShape 1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4495800" y="5791200"/>
            <a:ext cx="990600" cy="685800"/>
          </a:xfrm>
          <a:prstGeom prst="rightArrow">
            <a:avLst>
              <a:gd name="adj1" fmla="val 50000"/>
              <a:gd name="adj2" fmla="val 36111"/>
            </a:avLst>
          </a:prstGeom>
          <a:solidFill>
            <a:srgbClr val="339966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sr-Latn-CS" b="1" dirty="0"/>
              <a:t>Dalje</a:t>
            </a:r>
            <a:endParaRPr lang="en-US" b="1" dirty="0"/>
          </a:p>
        </p:txBody>
      </p:sp>
      <p:sp>
        <p:nvSpPr>
          <p:cNvPr id="5140" name="AutoShape 20" descr="data:image/jpeg;base64,/9j/4AAQSkZJRgABAQAAAQABAAD/2wCEAAkGBhQSEBQUEBQWFRUWFxQUFRgUFRUUFRYWGBUWGRcVFBQYHCceFxkkGRcXHy8gIycpLCwsGB8xNTAqNSYrLCkBCQoKDgwOGg8PGiwgHyIsKSwsLSwsLywpLiwsLCwsLCkpKSwsLCwpLCwtLCwsLCksLCwsLC8wLCwsLCwpLCwsKf/AABEIAOEA4AMBIgACEQEDEQH/xAAcAAEAAQUBAQAAAAAAAAAAAAAABQECAwQHBgj/xABDEAABAwIEAwUGAgcHAwUAAAABAAIRAyEEEjFBBVFhBgciMnETQlKBkaEjYhQzcoKxwdEIU5Ky4fDxQ6LCFSRjc4P/xAAbAQABBQEBAAAAAAAAAAAAAAAAAgMEBQYBB//EADQRAAIBAwIDBgUEAQUBAAAAAAABAgMEEQUhEjFBBhNRYYGhIjJxkdGxweHwQhUWIzNSFP/aAAwDAQACEQMRAD8A7iiIgAiIgAiIgAioXLBWxbWiXGB13vAAG5JMADVJlJRWWBmJVlSqAJOgudgBuTKj6nEXOjIIFj45nW4yjS25Np0Oi1nUi7zku11NrmfL5fQxPVUN1r1rQ2i+J+X5HY0myQq8UpghsyTs0F0dSQIA6mFhPFJnLTdpIzOaJMTFpi9p/isOVVyrP1u0teXyRS9x5UUXMxlQzIYLmIl1tp0usbq1U6PaNY/DmL297l/BXwir5a3eyeeMV3cfAtFerN3tN/7vblOb7q92MqRYMJtrLbbne+qoqQiOt3sXnjDu4+Bm/wDVIiWGLyQWmLW1IJnRZGcVp3BJbBjxgsBP5S4Q75ErULVYVY0O0lwvnin9NhDpImKdUESPXnIOhB5LICoEUyJ9m4sJ+HS0wcp8P2vYbBbdPiLhOcAi92zOpgZPSLg3M2Cv7XXrattJ8L8+X3GpUmiURa9HGNcJaZF/qNQRsZtCzgq+jJSWUNFUREoAiIgAiIgAiIgAiKkoAqqEqypVAEkgDrZROJrGpIPkNoi7tZzTsR7vKZmYFffahSs4cVR+nUXGDlyNjEY8yQy/5rQL3AEySI+49FqNpXJMkmbkkm8SByFhYQOiup04FhAFhFgOQAV6wGoancXT+J4j0XT+SVCCjyKBqqiKmHAiIgAiIgAiIgChWni+GMqGXAyBAIJB+y3USoycd0dTaeURbcLWp+R4qDlU1/xBKfF2yG1Wmm783lPo4WUnCx1aAcIcJB1B0TqqJ/MhXEn8yLHMm7bG0FvLYH4mzsbLcw3EHSBU394Rl18IImQYjpPKwUIcC+iZoHM3em4/5HbfNbGGxrKzSDyh7HgTBsQWnUR/FW1lqVe03g+KHVf3kN1KKayj0rSrlC0MSaZ95zTqLkt0Hhna3l9Y5KVp1Q4SCCOl1u7G/pXkOKn6rqQpQceZlRUVVYCAiIgAiIgAsNauGtJdoBJ/4CylyhKmJNVxI8gs24Obm+QdNgDyndV+oX0LOk6kufReIuEeJ4Lq9Q1D4hABlo19HHr02WShQzegVKNHMf4rdrOytt6BY+2oSvHK9uvlXvjp9B+T4fhialdwmBoFYqKqz9xWdao5vr7eQ9FYQREUc6EVFVABERABERABERABERAFuVaWO4YH+Npy1B5XDX0PMLfRKjNxeUdTa5EbgceSTTqDLUG2zh8Ten+/TdpPLHSPKZzNAFyY8Q69N55rDjsCKg5OF2uGrT/vZYeH40uJZUEVG6xoR8Tein29xOhNVqLw1zQSipo9Fh8U14BaQQRIIMgjod1nUJTxRpmTdnvWFpPnmdBv9djMy0r0fT76F5S448+qIE48LLkRFYCArXFVla+MxAY0udoPQSSYAE7kkAdSEmUkllgaPFa2Y+zFw4HPpGWPIf2p0jyh2khWMbNljosMS7zG7t7nYHkNB0AUhgqPvH5LAVZz1a94F8q/Rc36kpYpxM9CjlELTxVSXdBZbtapDSVGSp3aCtGhRha09l+wmksviYVHPA1UF2r7Y0OH0vaYh13SKbGwX1CBMNGw0BcbCVwTtV3l4zHEte/2VI29lRLmsIt57zUuPetyAVNp2i1rz438MfF/shydRRO98Y7dYHC5vb4mmHN1Y13tKl9BkZJ/3eF5HF9/GCb+rp16n7rWDTWS4n7LhmGwtSo8Mptc9ztGsaXOPo0CSvacH7l8fWgvYyg2dazr6ahjJPRaT/RNPtY5ryz9Xj2Gu8k+R1XsZ3qYfiFZ1FrXUXxmYKjmn2nxBhG4F41ieRXtgVyfg/cO2m5r6mLqZ2uDgaLGsIIMtLXvJIIMGY2XU8LTcGND3ZnAAF2UNzHnlFgfS3posxqlOzUlK0lt1W/sx6HF/kZkRFTDgREQAWLEYptNrn1HBrWguc51mtaBJJKyrxneN2VxXEKbaOHq0qVLzVA/PmqOB8IJa0w0a63J6KVZ0YVqqhUkox6tiZPC2KUO97hjjBxBb+3Sqj+DSpnA9tcDWj2WLoOJ29o1rtYu10EX6Lh3Eu5jiNKctNtYSb0niYnXK7Kb8l43H8Oq0Xllem+m8atqMLHC06ETotjHQbCuv+Go39GmMOrJc0fXftB/P/hXBy+VeAdtcZgiP0eu9rQZNNxLqR01YbXAAkQeq7T2I73KGNc2lXAoVzAAJmnUPJjz5T+V3MAEqovuz1e3TnT+Je/2FxqqXM6CVH8UwhID6dqjLjqN2n1W+10oQs9CThLI+nh5NXB4sVWBwtzHIjULe4ZiMpyOM6ltjpA8ObQkGY0sRykwtYexrB+jKnhdyDvdd8/6qRqt3HmBBbtDhpO8ag9CVcadeOzrqa+WXP8AvkJrQTWxOgq5a2DxIewObvtaQQYLTE3BkHqFsr0uMlJZRXlConiFTM9rdm+IiJk3y3PK5tfy7aydR4AJOm/RQmHEy+ILznNoNx4Qbm4bA122VDr133FtwrnLb8jtKOWZqbJsFKsbAstPBMuSt4qP2dte7oOs+cv0FVZZeDSxz9AoviWL9lRqVMpfkY9+VsBzsrSYBNpst6s+XH6LGVldQuVWvXN7pPl5IegsRPkzj3H6uNxD61d0ucdPdaNmNGzR/rcle37EdzdXEhtbGF1GiYLWgfi1Bzg/q29SJPLdes7Ld01OnxHE1q7c1KnV/wDasc05DID8xB87WZg0bEtOsLp7GwtHqWuxoRVK18Fv4eSGoUs7yIzgnZnDYRuXC0W0rQS0eN37dQ+J3zKkw1XIsXUrTqy4ptt+ZISwUCqiJo6EREAEREAFSFVEAUyrUx/C6VduSvTZVb8NRoePkDotxEuFSUHmLaOYycf7W9xjXZn8OflNz7GqZaelOqdD0db8wXI8dgalCo6nWY6nUaYLXAtcDt/UHqvrxeU7d9g6PEaLswDa7Wn2VXQgiSGPO9MnUbSSFrdM7QSTVO53X/rr6jE6S5o853Qd4DsUw4WvJq0mZmP8TvaUxAOc7ObIEk3EbhdNC5n3Mdj3YalWrV2ltV73UQ0gS1tN0Pvrd4P+Gd101VGtqiruXc8uvhkcp54dzWxuFFSm5h3GvI7ELBwjEl9OH+ZhyP8AUbreKi/1eK0tVH/e3/RVtP4ouPqPx3Tj6kvga2WpkJkO8TZJmR5miekOA/a5KWUDWJEOGrSHRzA8wuYu2QJ0MFTdOpItpt1XoWg3ff23C+cdvToQKscPJqcVqfhkCJcQ3xaQdSRv4cxjeItK1GrJxSp46bQfifF5IAyz6S76wsbVQdo6jncxp+C92x2isRySODZDfW6yVXQCeiuYIChO1PajD4KiX4qq2mDIaDdzyNQxou4+nzWtjTdG04ILdRx64GM5kZQqrjXFO/8AMkYXDW2dWfeb+4y3/cvW9ge82lxBuSpFLECJYXeF/N1InW/u6i2uqwVfRrulTdWcdvrlkpVIt4R7fKqqgVVSjgREQAREQAREQAREQAREQAREQAVIVUQBQBVRUJRzAEKN462KYeNabmvH1g/xUkHLFi6WZjhzBH1CcpvhkmKi8SRUXErc4RUmmBaWkstA8pgGAIbLcro2lRPB6k0GdGx/ht/JSHCqvjqNk+4+CSYBbl8I2Et23JWm7O1XC6lT8V+gxXjj0LcXet6MG5i7jMt0PlF9deaupC49QsLz+PU/Zpcvz9J+pWZh8Q9QoupSc9T38Uch8hGdv+29PhmF9q8Z3OOSky4zvibmLNAuT9LkL5d7Q9oq2NxDq+Jfne635WtvDGD3WidP53Xqe+btScXxOoy4p4YmgwG3iafxHfN32AXgmG69IisEQ9l2J7ssRxCHj8LDzBquvMWIpt1eeth12Xcey3YPC4AfgUvxIANV/iqG0GCbMm9mgBand121p4/DDKGsrUw1tSm2wGwewfAfsbX1PrgV57rOpXUqsqMvgiui6/VkunCOMlQFVEWZHgiIgAiIgAiIgAiIgAiIgAiIgAiIgChXFe8rvaLi7DcPeQ0EtqVmkguIJDmUjqG2HjBvta57UQua96fdqzE034rDNDcQxrnvaBau1ok2H/UgWPvaHYq+0OdtG4Xfrd8vDPmNVE8bHiuyvfViaD4xhOJpkiSYFVg3LHCA70dysRK7hwni9LFUWVqDw9jrgi3qHDVpG4K+Rl0nuV7WGhi/0V5/CxBhsny1gDlcP2oyn93ktLrGj06tN1aSxJb7cn/IzTqNPDO2cFECo34arwPQwf5qSwYiuOrHA6XyuaR1tmd9fRRvCz464H95P1aP6LfpWr0zaIqNuWgkkAgCbmzHG2wvKzOly4b+Hn+CVcdS6qPx36xlp849/Tb6K9nmHqP4q3FQK+ozOY0xoSGucCdZMZgNNwq7joQlalmnqTb8UxuG8D5F4mxxxNWRLjVqaRd2c2AHXkvVdvu7Ktw2lh6plzKlNgq7ilXjxMJAjKfdM3h3Sei9ue6YHH4fF4WmDTfiKX6VTAzAB1QZqwb8B0cBpM2Ex1DjnD2VqD6dVofTeC17XaEHn/XaJXoNauqNJ1cZwskRLLwfInAOPVcJiGV6Dsr2EHo4bseN2kWIX0p2K7Y0uI4cVKfhe2BVp703fzadnb+oIXCe8HsBU4fW8Mvw759nUI0/JUgQHj7i/MDz/BeOVsJVFbDvNOo3QjQg6hzTZw6Gyrb6xo6pRU4Pfo/2f92HIycHg+uFVeI7A95NHiDWseRTxIHip3Af+akTqL+WZHUXPtQ9ed3VpVtajp1Fj+9CUpJ8i5ERRRQREQAREQAREQAREQAREQARFaXIAqVz/vY7djB4c0aLh+kVmlog+KlTcCDUtoTcN9Z2W13h949Ph9MspltTEuHhZMhkj9ZVA0HJurvSSvnjiOPqYiq6rWcX1HmXOdqStdoejSnJXFZbLkvF/gYqVMbI1CpTstWczHYZzJzCtRIjWc40Xrcd3YPocHdjK8trZqTxTg+Ck45SKg2fLmuPwhsakxB93XDXVeKYRrRMVW1HaWbT8bje1g0rYu4p1KU5ReUsp+nMj4aaPpDhrYrYj/7APo3/AFUjQJ9swXiKjrZhoAADFiPEbHcAjRR3B7mq7nVf9oGvyUlhQDXbpIY87ZruYJjWNpXnumx4tQh/ehPr9S/igh9N0xOdupvYO0mD5Tf+qsWzxdn4cgTlc1x3sDDo65SSOoWsFK7SU3C5U/FL2GaLzHBJ0LtBVMS2WH0WPAvtHJbLxZay3mrqxXnHHtgjv4ZHmuMcHpYmi6jXYH03xmaSRoQQQRcEEar5y7d9ga3D6xEOdQcfwqsWI2Y+LCoI03iRZfThbdanEuGUq9J1KswPpvEOa6YI12uL3BFwsVpuq1LCo4S3jndfuiTOCmj5GpVi1wLSQWkEEEggjQgjQjmupdju++rTLafEB7WmIHtWj8UbS8aVNNbO6nRRPeB3U1cEXVsOHVcNJMiS+kIn8UR5fzjleN/Amy3koW2o0k3iSf3X4ZGzKDPrfg/G6OJpCrh6jajDN27EahwN2noQFvhy+ROF8ZrYaoKmHqOpvEXaYmDIDho4TsZC6d2d7+KjIbjqQqCw9pShj+pcw+Fx9MqyV52aqQzK3fEvB8x+NZdTtyLy/BO8fAYoD2eIY1x9yr+E8WmIdY/Ilema6RI0NwdiOYKzVa2rUHipFr6jyafIuRUBVVHOhERABFSUzIAqi0uIcWpUG5q9VlIXvUe1kxrE6/Jc77Sd+mHpSzBsNd/xullIenvP+gGlyrC1024uX/xxf16fcQ5pczplfENa0lxDQ0SSTAAG5OwXJe3XfUGh1HhpBdo6uRLRrPsWkeI6eI25A6rmnabtvi8c6cTVJbtTb4KbfRg19TJtqoIXWy0/s9ToNTrvifh0/kjzqt7IyV8Q6o5z3uLnOJc5ziSSTqXE6nqV2Huk7tC3JjcW0TGahTc0yPhrPB33aOodaArO7PumILcVxBnI0qDh6Q+s08tmHcXtY9jAUfWtZUE7eg9+r8PJCqdPqzx/evSLuE12tBc5zqLWgDMS41mAACCZJ5XWv3c9hhw7DOqVADiKjc1Q65ABIot9Dcnc9AF7Wrh2uy5gDlOZs7OgjMORgm60uNviiQNXEMH7x6rO07+f/wAytYbZeW/HyJEaeZpjgdOKDD8UuPzKk+FCalQzMZG69C7T94GeqwUaYawNGgAF+gj+S3eEN/DDj75L9jAPl0J90Nm5vPRWXZ6m6l3Kp4J+43cSz6m3iKIc0h1wQQfQ6qHw5MZXatJYf3TAd0kQ6OTgpxwUPjaeSrmk5X2NxAeB9pb/AJet7vtBad9bca5x39OozSlhmfCPh3rZSCiAVJ4epLZ+qhdm7vMHby6boVWjvk0sQyHH6rGtrH09D8lqSs3q1DubucfF5+49TeYlHNkEHQ2PKORC5R277mW1S+tw7Kx5lzqJhtN3P2R0pn8pt1Gi6xCEJqy1CtZy4qb9Oh2UVLmfIPEeG1KFR1Osx1N7bOa8Frh8j03WrC+sO0fZLD46nkxNMO+F48NRh5sfqPTQ8lxntT3KYmgXOwh/SKY0aLVgP2NHb+U3iYEwt5Ya5b3SSk+GXny9GRZUnE5qCpbhHavFYWP0fEVKYE2a45b6+A+H7KPxGDfTcW1Gua5phzXNLXA8i03B9VhIV44xmsNZQ3ujoHDe+ziFMRUNKsLfrKcOj9phbfqZU1g/7QFUfrMLTdzyVHs26g7rkiqoFTS7Oo8ypr9P0FKcl1O1U/7QTPewbtoy1gdjOrOcfdY3/wBoQbYL6142H/x85+y4yqJj/RLHOe793+TveS8TqmM7/cSf1WHoMuD4jUqW5Wc36rzuP72eJVdcQWDlSa2ntrIEz8141VUqlp1rS+WmvsJc5eJnxeNfVcX1HOe4xLnuLnG27jda6uDF7rsn3RYvF5X1B+j0TfPUBzkESCylIJnmYCfrV6VvDiqNRXmcSb5HjMDgKlao2nSY573HK1rRJJ6Bd37uu6ZmEy18ZlqYizmN1ZROtjo94+LQEWnVep7KdiMNw9kYdniNnVHwajxyLos23lEBeghYnVNfdZOnb7Lx6v8ACJMKWN2UYFciLJt5HyjlFYkZ8Sxu1Me0d6mzf6qSrVA1pLjAAklR/B6ZyuqOHiqHN6D3R9FIp/DFy+31Fx2TkblYmMo1d4W2JgukSQCLC5NxYG6mqFOGgDQQBMk2HM6qLwTM9XNJhltspcR/4j5eI7i00t92ftO5tuOXOW/oQKsssLUx+Gzsi06tJEw4eUx0K21a5qv5wU4uL5Mazgg6FSQPuL2O4vf7LbwlWDB0Kx4/DBjy8WDiM/rAAeetg085HJWSvNrmlU0u84o8s5XmvAmJqcSTxLJaVGhb2FrSIOoWpWZDiFYa6oXFKnd0+T2Yils3EtREWTJAVuVXIgCH492Ww2MaW4miypYgOIh7R+WoPE36/aVzrjXcFTcScJiCz8lZucbWD2weeoP8111FZ2uq3VssQnt4PdCHTi+Z848U7mOI0iclNtYDelUEnrkfDvsvPYvsbjaX6zC12/8A5PI0B1A6r6uypCuqXaisl8cE/psNuiuh8h1eEVmiX0qjRzdTeB9wr6HAMQ+PZ0Krp0y03n+A5r66RP8A+6tv+v3/AIOdx5nzBw7uv4jWIy4V7RzqxSG/xkcl7Dg3cFVdBxddjBN20Qajov77oaLxsd127KqwoVbtLcz2glH3/UUqMTy3Zzu4wWCvSohz/wC8q/iP+RNm/ugL1EKqKgr3NWvLiqSbY6klyKQqoijnQqFCtPiONFNmbU6NHM7BKjFyeEC3eDW4ifa1G0Wn89T9kGw+Zhb1R2VsASbADSToGztJgLX4ZhCxpLzL3HM89dgOgC38Bhs9TORLWTk0u4iC4HoCW/Nyt7C0d3XjSj8q5hVnwrBvYDC5GAG5uXGAJcTJNv8AcRqttWtCuXpkIqCUVyRXBERLAxVqIc0tcAQQQQRIIIggjcQoeowsdlOly0kaibtnmJGtzPqpyFr4rCNe0h0/IkEHYgi4PUKs1LT4XlLgfNcmLhPhZHsqEGQs+JdmAcPQrVggkOEG8RoRJggwLxE8iSFeCvP+8qWqna1ls/Z+KJWFL4kVRUCqqocCIiACIiACIiACIiACIiACIiACpKLDXrhjS5xAA5rqWXgBicS1jS5xgC5Ufgabqrva1RA/6bTtPvHqUoUDXcH1RDBdjD/nd16KRBJcGtubE/laT5ncrB0cyI5kTqNGc5KlTWZMXJqC8w2mXuytPIuI1Db6WgkxEbAzymYoUQ1oAmAALkk25kkknqbq3C4RtMANBHOSSSebibk9Ss4C9F02wjZ0uFc3zZXTnxMQqoitBAREQAVIVUQBrYvBioAHbGQRZwPNp2tI9CQonKWOyv8ARp2d6DY8x9Ok8QsVfDh7S06GxuR9xceouqrUdMp3sd9pdGOQm4kWHKoTE4V1OXCXtkWAl4k3/aAkW1hp81laKnK+o+YsR6yvPL3T61pPhmvXoyVGSlyL0VAVVV4sIiIAIiIAIiIAIkqypWDbuIA6mB9V1LPIC6VTMo+rxpkwyajuTBP30Vnsa1XzH2TeTTL46u0HyTqpP/LYXwPrsZcXxVrTlaC9/wALbkdTyCxUOHuc4VK5BIu1o8rf6nqtnD4VlIQ0ASQJOpJIABJ1JJA+a28NhXVIJljbEbPdobj3Qbgzf0VjaWVW5fDQjt1YmVSMORiaHOdDBoRmJ0boYP5oNh9YtMphcIGCBJm5JMknqfoOgEK/D4UMaGtEAAADkAI3WYBbzT9Mp2cdt5dWQJTcgAqoitRAREQAREQAREQAREQBaWrTxPDWOOYDK+/ibYm0eIaO2sZ0HKVvIm50o1FwyWUdTwQdSjUZ5hmF7sFwI1LNfpPoqU6wOhmDB6dCNR81OFatbAMeQXNBIkA7idYOo0H0HJZu87OUau9J8L+6HY1muZoByuVz+DkEllRwtEOio0XJkA+Ia/FEAW3VlXBVR5Qxw2EuYY9bhZ+t2eu4fLiSHVViyqLE9lQX9m7fTK6YEyPEPT+isNRwmadQAT7mbciwaSTpyVfLTLtc6b+wvjj4mwiwvLgLU3u10bynZxB29DI2KqG1LxTfvrkE66S7eI+YmNiOmXcuVN/YOOPiZCtTFcOp1HBz25iLCSY+mm626eCqkXysM2El9pOsZdREevRZhwiTL3uPQQxuoM2GbQQRmiCbKyoaBeSe/wAPr+BPfJcjQzMYIs2ZgDUwCTDRdxi8AFbFPD1HaNyib59YEaNHzFyNNCFIYfAtZOUQTqdzcm51NyT8zzWy1X1r2dowxKs+J+w1Ks2aeF4e1sEy53xHWYAMDRsxoI1K2g1XotJClGmuGKwhlvJQKqInDgREQAREQAREQAREQAREQAREQAVqIg6ggRF051KK07/JESX1BAK4KiLkflBlzUREl9ARVVRE4wCIiACIiACIiACIiAP/2Q=="/>
          <p:cNvSpPr>
            <a:spLocks noChangeAspect="1" noChangeArrowheads="1"/>
          </p:cNvSpPr>
          <p:nvPr/>
        </p:nvSpPr>
        <p:spPr bwMode="auto">
          <a:xfrm>
            <a:off x="16351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2" name="AutoShape 22" descr="data:image/jpeg;base64,/9j/4AAQSkZJRgABAQAAAQABAAD/2wCEAAkGBhQSEBQUEBQWFRUWFxQUFRgUFRUUFRYWGBUWGRcVFBQYHCceFxkkGRcXHy8gIycpLCwsGB8xNTAqNSYrLCkBCQoKDgwOGg8PGiwgHyIsKSwsLSwsLywpLiwsLCwsLCkpKSwsLCwpLCwtLCwsLCksLCwsLC8wLCwsLCwpLCwsKf/AABEIAOEA4AMBIgACEQEDEQH/xAAcAAEAAQUBAQAAAAAAAAAAAAAABQECAwQHBgj/xABDEAABAwIEAwUGAgcHAwUAAAABAAIRAyEEEjFBBVFhBgciMnETQlKBkaEjYhQzcoKxwdEIU5Ky4fDxQ6LCFSRjc4P/xAAbAQABBQEBAAAAAAAAAAAAAAAAAgMEBQYBB//EADQRAAIBAwIDBgUEAQUBAAAAAAABAgMEEQUhEjFBBhNRYYGhIjJxkdGxweHwQhUWIzNSFP/aAAwDAQACEQMRAD8A7iiIgAiIgAiIgAioXLBWxbWiXGB13vAAG5JMADVJlJRWWBmJVlSqAJOgudgBuTKj6nEXOjIIFj45nW4yjS25Np0Oi1nUi7zku11NrmfL5fQxPVUN1r1rQ2i+J+X5HY0myQq8UpghsyTs0F0dSQIA6mFhPFJnLTdpIzOaJMTFpi9p/isOVVyrP1u0teXyRS9x5UUXMxlQzIYLmIl1tp0usbq1U6PaNY/DmL297l/BXwir5a3eyeeMV3cfAtFerN3tN/7vblOb7q92MqRYMJtrLbbne+qoqQiOt3sXnjDu4+Bm/wDVIiWGLyQWmLW1IJnRZGcVp3BJbBjxgsBP5S4Q75ErULVYVY0O0lwvnin9NhDpImKdUESPXnIOhB5LICoEUyJ9m4sJ+HS0wcp8P2vYbBbdPiLhOcAi92zOpgZPSLg3M2Cv7XXrattJ8L8+X3GpUmiURa9HGNcJaZF/qNQRsZtCzgq+jJSWUNFUREoAiIgAiIgAiIgAiKkoAqqEqypVAEkgDrZROJrGpIPkNoi7tZzTsR7vKZmYFffahSs4cVR+nUXGDlyNjEY8yQy/5rQL3AEySI+49FqNpXJMkmbkkm8SByFhYQOiup04FhAFhFgOQAV6wGoancXT+J4j0XT+SVCCjyKBqqiKmHAiIgAiIgAiIgChWni+GMqGXAyBAIJB+y3USoycd0dTaeURbcLWp+R4qDlU1/xBKfF2yG1Wmm783lPo4WUnCx1aAcIcJB1B0TqqJ/MhXEn8yLHMm7bG0FvLYH4mzsbLcw3EHSBU394Rl18IImQYjpPKwUIcC+iZoHM3em4/5HbfNbGGxrKzSDyh7HgTBsQWnUR/FW1lqVe03g+KHVf3kN1KKayj0rSrlC0MSaZ95zTqLkt0Hhna3l9Y5KVp1Q4SCCOl1u7G/pXkOKn6rqQpQceZlRUVVYCAiIgAiIgAsNauGtJdoBJ/4CylyhKmJNVxI8gs24Obm+QdNgDyndV+oX0LOk6kufReIuEeJ4Lq9Q1D4hABlo19HHr02WShQzegVKNHMf4rdrOytt6BY+2oSvHK9uvlXvjp9B+T4fhialdwmBoFYqKqz9xWdao5vr7eQ9FYQREUc6EVFVABERABERABERABERAFuVaWO4YH+Npy1B5XDX0PMLfRKjNxeUdTa5EbgceSTTqDLUG2zh8Ten+/TdpPLHSPKZzNAFyY8Q69N55rDjsCKg5OF2uGrT/vZYeH40uJZUEVG6xoR8Tein29xOhNVqLw1zQSipo9Fh8U14BaQQRIIMgjod1nUJTxRpmTdnvWFpPnmdBv9djMy0r0fT76F5S448+qIE48LLkRFYCArXFVla+MxAY0udoPQSSYAE7kkAdSEmUkllgaPFa2Y+zFw4HPpGWPIf2p0jyh2khWMbNljosMS7zG7t7nYHkNB0AUhgqPvH5LAVZz1a94F8q/Rc36kpYpxM9CjlELTxVSXdBZbtapDSVGSp3aCtGhRha09l+wmksviYVHPA1UF2r7Y0OH0vaYh13SKbGwX1CBMNGw0BcbCVwTtV3l4zHEte/2VI29lRLmsIt57zUuPetyAVNp2i1rz438MfF/shydRRO98Y7dYHC5vb4mmHN1Y13tKl9BkZJ/3eF5HF9/GCb+rp16n7rWDTWS4n7LhmGwtSo8Mptc9ztGsaXOPo0CSvacH7l8fWgvYyg2dazr6ahjJPRaT/RNPtY5ryz9Xj2Gu8k+R1XsZ3qYfiFZ1FrXUXxmYKjmn2nxBhG4F41ieRXtgVyfg/cO2m5r6mLqZ2uDgaLGsIIMtLXvJIIMGY2XU8LTcGND3ZnAAF2UNzHnlFgfS3posxqlOzUlK0lt1W/sx6HF/kZkRFTDgREQAWLEYptNrn1HBrWguc51mtaBJJKyrxneN2VxXEKbaOHq0qVLzVA/PmqOB8IJa0w0a63J6KVZ0YVqqhUkox6tiZPC2KUO97hjjBxBb+3Sqj+DSpnA9tcDWj2WLoOJ29o1rtYu10EX6Lh3Eu5jiNKctNtYSb0niYnXK7Kb8l43H8Oq0Xllem+m8atqMLHC06ETotjHQbCuv+Go39GmMOrJc0fXftB/P/hXBy+VeAdtcZgiP0eu9rQZNNxLqR01YbXAAkQeq7T2I73KGNc2lXAoVzAAJmnUPJjz5T+V3MAEqovuz1e3TnT+Je/2FxqqXM6CVH8UwhID6dqjLjqN2n1W+10oQs9CThLI+nh5NXB4sVWBwtzHIjULe4ZiMpyOM6ltjpA8ObQkGY0sRykwtYexrB+jKnhdyDvdd8/6qRqt3HmBBbtDhpO8ag9CVcadeOzrqa+WXP8AvkJrQTWxOgq5a2DxIewObvtaQQYLTE3BkHqFsr0uMlJZRXlConiFTM9rdm+IiJk3y3PK5tfy7aydR4AJOm/RQmHEy+ILznNoNx4Qbm4bA122VDr133FtwrnLb8jtKOWZqbJsFKsbAstPBMuSt4qP2dte7oOs+cv0FVZZeDSxz9AoviWL9lRqVMpfkY9+VsBzsrSYBNpst6s+XH6LGVldQuVWvXN7pPl5IegsRPkzj3H6uNxD61d0ucdPdaNmNGzR/rcle37EdzdXEhtbGF1GiYLWgfi1Bzg/q29SJPLdes7Ld01OnxHE1q7c1KnV/wDasc05DID8xB87WZg0bEtOsLp7GwtHqWuxoRVK18Fv4eSGoUs7yIzgnZnDYRuXC0W0rQS0eN37dQ+J3zKkw1XIsXUrTqy4ptt+ZISwUCqiJo6EREAEREAFSFVEAUyrUx/C6VduSvTZVb8NRoePkDotxEuFSUHmLaOYycf7W9xjXZn8OflNz7GqZaelOqdD0db8wXI8dgalCo6nWY6nUaYLXAtcDt/UHqvrxeU7d9g6PEaLswDa7Wn2VXQgiSGPO9MnUbSSFrdM7QSTVO53X/rr6jE6S5o853Qd4DsUw4WvJq0mZmP8TvaUxAOc7ObIEk3EbhdNC5n3Mdj3YalWrV2ltV73UQ0gS1tN0Pvrd4P+Gd101VGtqiruXc8uvhkcp54dzWxuFFSm5h3GvI7ELBwjEl9OH+ZhyP8AUbreKi/1eK0tVH/e3/RVtP4ouPqPx3Tj6kvga2WpkJkO8TZJmR5miekOA/a5KWUDWJEOGrSHRzA8wuYu2QJ0MFTdOpItpt1XoWg3ff23C+cdvToQKscPJqcVqfhkCJcQ3xaQdSRv4cxjeItK1GrJxSp46bQfifF5IAyz6S76wsbVQdo6jncxp+C92x2isRySODZDfW6yVXQCeiuYIChO1PajD4KiX4qq2mDIaDdzyNQxou4+nzWtjTdG04ILdRx64GM5kZQqrjXFO/8AMkYXDW2dWfeb+4y3/cvW9ge82lxBuSpFLECJYXeF/N1InW/u6i2uqwVfRrulTdWcdvrlkpVIt4R7fKqqgVVSjgREQAREQAREQAREQAREQAREQAVIVUQBQBVRUJRzAEKN462KYeNabmvH1g/xUkHLFi6WZjhzBH1CcpvhkmKi8SRUXErc4RUmmBaWkstA8pgGAIbLcro2lRPB6k0GdGx/ht/JSHCqvjqNk+4+CSYBbl8I2Et23JWm7O1XC6lT8V+gxXjj0LcXet6MG5i7jMt0PlF9deaupC49QsLz+PU/Zpcvz9J+pWZh8Q9QoupSc9T38Uch8hGdv+29PhmF9q8Z3OOSky4zvibmLNAuT9LkL5d7Q9oq2NxDq+Jfne635WtvDGD3WidP53Xqe+btScXxOoy4p4YmgwG3iafxHfN32AXgmG69IisEQ9l2J7ssRxCHj8LDzBquvMWIpt1eeth12Xcey3YPC4AfgUvxIANV/iqG0GCbMm9mgBand121p4/DDKGsrUw1tSm2wGwewfAfsbX1PrgV57rOpXUqsqMvgiui6/VkunCOMlQFVEWZHgiIgAiIgAiIgAiIgAiIgAiIgAiIgChXFe8rvaLi7DcPeQ0EtqVmkguIJDmUjqG2HjBvta57UQua96fdqzE034rDNDcQxrnvaBau1ok2H/UgWPvaHYq+0OdtG4Xfrd8vDPmNVE8bHiuyvfViaD4xhOJpkiSYFVg3LHCA70dysRK7hwni9LFUWVqDw9jrgi3qHDVpG4K+Rl0nuV7WGhi/0V5/CxBhsny1gDlcP2oyn93ktLrGj06tN1aSxJb7cn/IzTqNPDO2cFECo34arwPQwf5qSwYiuOrHA6XyuaR1tmd9fRRvCz464H95P1aP6LfpWr0zaIqNuWgkkAgCbmzHG2wvKzOly4b+Hn+CVcdS6qPx36xlp849/Tb6K9nmHqP4q3FQK+ozOY0xoSGucCdZMZgNNwq7joQlalmnqTb8UxuG8D5F4mxxxNWRLjVqaRd2c2AHXkvVdvu7Ktw2lh6plzKlNgq7ilXjxMJAjKfdM3h3Sei9ue6YHH4fF4WmDTfiKX6VTAzAB1QZqwb8B0cBpM2Ex1DjnD2VqD6dVofTeC17XaEHn/XaJXoNauqNJ1cZwskRLLwfInAOPVcJiGV6Dsr2EHo4bseN2kWIX0p2K7Y0uI4cVKfhe2BVp703fzadnb+oIXCe8HsBU4fW8Mvw759nUI0/JUgQHj7i/MDz/BeOVsJVFbDvNOo3QjQg6hzTZw6Gyrb6xo6pRU4Pfo/2f92HIycHg+uFVeI7A95NHiDWseRTxIHip3Af+akTqL+WZHUXPtQ9ed3VpVtajp1Fj+9CUpJ8i5ERRRQREQAREQAREQAREQAREQARFaXIAqVz/vY7djB4c0aLh+kVmlog+KlTcCDUtoTcN9Z2W13h949Ph9MspltTEuHhZMhkj9ZVA0HJurvSSvnjiOPqYiq6rWcX1HmXOdqStdoejSnJXFZbLkvF/gYqVMbI1CpTstWczHYZzJzCtRIjWc40Xrcd3YPocHdjK8trZqTxTg+Ck45SKg2fLmuPwhsakxB93XDXVeKYRrRMVW1HaWbT8bje1g0rYu4p1KU5ReUsp+nMj4aaPpDhrYrYj/7APo3/AFUjQJ9swXiKjrZhoAADFiPEbHcAjRR3B7mq7nVf9oGvyUlhQDXbpIY87ZruYJjWNpXnumx4tQh/ehPr9S/igh9N0xOdupvYO0mD5Tf+qsWzxdn4cgTlc1x3sDDo65SSOoWsFK7SU3C5U/FL2GaLzHBJ0LtBVMS2WH0WPAvtHJbLxZay3mrqxXnHHtgjv4ZHmuMcHpYmi6jXYH03xmaSRoQQQRcEEar5y7d9ga3D6xEOdQcfwqsWI2Y+LCoI03iRZfThbdanEuGUq9J1KswPpvEOa6YI12uL3BFwsVpuq1LCo4S3jndfuiTOCmj5GpVi1wLSQWkEEEggjQgjQjmupdju++rTLafEB7WmIHtWj8UbS8aVNNbO6nRRPeB3U1cEXVsOHVcNJMiS+kIn8UR5fzjleN/Amy3koW2o0k3iSf3X4ZGzKDPrfg/G6OJpCrh6jajDN27EahwN2noQFvhy+ROF8ZrYaoKmHqOpvEXaYmDIDho4TsZC6d2d7+KjIbjqQqCw9pShj+pcw+Fx9MqyV52aqQzK3fEvB8x+NZdTtyLy/BO8fAYoD2eIY1x9yr+E8WmIdY/Ilema6RI0NwdiOYKzVa2rUHipFr6jyafIuRUBVVHOhERABFSUzIAqi0uIcWpUG5q9VlIXvUe1kxrE6/Jc77Sd+mHpSzBsNd/xullIenvP+gGlyrC1024uX/xxf16fcQ5pczplfENa0lxDQ0SSTAAG5OwXJe3XfUGh1HhpBdo6uRLRrPsWkeI6eI25A6rmnabtvi8c6cTVJbtTb4KbfRg19TJtqoIXWy0/s9ToNTrvifh0/kjzqt7IyV8Q6o5z3uLnOJc5ziSSTqXE6nqV2Huk7tC3JjcW0TGahTc0yPhrPB33aOodaArO7PumILcVxBnI0qDh6Q+s08tmHcXtY9jAUfWtZUE7eg9+r8PJCqdPqzx/evSLuE12tBc5zqLWgDMS41mAACCZJ5XWv3c9hhw7DOqVADiKjc1Q65ABIot9Dcnc9AF7Wrh2uy5gDlOZs7OgjMORgm60uNviiQNXEMH7x6rO07+f/wAytYbZeW/HyJEaeZpjgdOKDD8UuPzKk+FCalQzMZG69C7T94GeqwUaYawNGgAF+gj+S3eEN/DDj75L9jAPl0J90Nm5vPRWXZ6m6l3Kp4J+43cSz6m3iKIc0h1wQQfQ6qHw5MZXatJYf3TAd0kQ6OTgpxwUPjaeSrmk5X2NxAeB9pb/AJet7vtBad9bca5x39OozSlhmfCPh3rZSCiAVJ4epLZ+qhdm7vMHby6boVWjvk0sQyHH6rGtrH09D8lqSs3q1DubucfF5+49TeYlHNkEHQ2PKORC5R277mW1S+tw7Kx5lzqJhtN3P2R0pn8pt1Gi6xCEJqy1CtZy4qb9Oh2UVLmfIPEeG1KFR1Osx1N7bOa8Frh8j03WrC+sO0fZLD46nkxNMO+F48NRh5sfqPTQ8lxntT3KYmgXOwh/SKY0aLVgP2NHb+U3iYEwt5Ya5b3SSk+GXny9GRZUnE5qCpbhHavFYWP0fEVKYE2a45b6+A+H7KPxGDfTcW1Gua5phzXNLXA8i03B9VhIV44xmsNZQ3ujoHDe+ziFMRUNKsLfrKcOj9phbfqZU1g/7QFUfrMLTdzyVHs26g7rkiqoFTS7Oo8ypr9P0FKcl1O1U/7QTPewbtoy1gdjOrOcfdY3/wBoQbYL6142H/x85+y4yqJj/RLHOe793+TveS8TqmM7/cSf1WHoMuD4jUqW5Wc36rzuP72eJVdcQWDlSa2ntrIEz8141VUqlp1rS+WmvsJc5eJnxeNfVcX1HOe4xLnuLnG27jda6uDF7rsn3RYvF5X1B+j0TfPUBzkESCylIJnmYCfrV6VvDiqNRXmcSb5HjMDgKlao2nSY573HK1rRJJ6Bd37uu6ZmEy18ZlqYizmN1ZROtjo94+LQEWnVep7KdiMNw9kYdniNnVHwajxyLos23lEBeghYnVNfdZOnb7Lx6v8ACJMKWN2UYFciLJt5HyjlFYkZ8Sxu1Me0d6mzf6qSrVA1pLjAAklR/B6ZyuqOHiqHN6D3R9FIp/DFy+31Fx2TkblYmMo1d4W2JgukSQCLC5NxYG6mqFOGgDQQBMk2HM6qLwTM9XNJhltspcR/4j5eI7i00t92ftO5tuOXOW/oQKsssLUx+Gzsi06tJEw4eUx0K21a5qv5wU4uL5Mazgg6FSQPuL2O4vf7LbwlWDB0Kx4/DBjy8WDiM/rAAeetg085HJWSvNrmlU0u84o8s5XmvAmJqcSTxLJaVGhb2FrSIOoWpWZDiFYa6oXFKnd0+T2Yils3EtREWTJAVuVXIgCH492Ww2MaW4miypYgOIh7R+WoPE36/aVzrjXcFTcScJiCz8lZucbWD2weeoP8111FZ2uq3VssQnt4PdCHTi+Z848U7mOI0iclNtYDelUEnrkfDvsvPYvsbjaX6zC12/8A5PI0B1A6r6uypCuqXaisl8cE/psNuiuh8h1eEVmiX0qjRzdTeB9wr6HAMQ+PZ0Krp0y03n+A5r66RP8A+6tv+v3/AIOdx5nzBw7uv4jWIy4V7RzqxSG/xkcl7Dg3cFVdBxddjBN20Qajov77oaLxsd127KqwoVbtLcz2glH3/UUqMTy3Zzu4wWCvSohz/wC8q/iP+RNm/ugL1EKqKgr3NWvLiqSbY6klyKQqoijnQqFCtPiONFNmbU6NHM7BKjFyeEC3eDW4ifa1G0Wn89T9kGw+Zhb1R2VsASbADSToGztJgLX4ZhCxpLzL3HM89dgOgC38Bhs9TORLWTk0u4iC4HoCW/Nyt7C0d3XjSj8q5hVnwrBvYDC5GAG5uXGAJcTJNv8AcRqttWtCuXpkIqCUVyRXBERLAxVqIc0tcAQQQQRIIIggjcQoeowsdlOly0kaibtnmJGtzPqpyFr4rCNe0h0/IkEHYgi4PUKs1LT4XlLgfNcmLhPhZHsqEGQs+JdmAcPQrVggkOEG8RoRJggwLxE8iSFeCvP+8qWqna1ls/Z+KJWFL4kVRUCqqocCIiACIiACIiACIiACIiACIiACpKLDXrhjS5xAA5rqWXgBicS1jS5xgC5Ufgabqrva1RA/6bTtPvHqUoUDXcH1RDBdjD/nd16KRBJcGtubE/laT5ncrB0cyI5kTqNGc5KlTWZMXJqC8w2mXuytPIuI1Db6WgkxEbAzymYoUQ1oAmAALkk25kkknqbq3C4RtMANBHOSSSebibk9Ss4C9F02wjZ0uFc3zZXTnxMQqoitBAREQAVIVUQBrYvBioAHbGQRZwPNp2tI9CQonKWOyv8ARp2d6DY8x9Ok8QsVfDh7S06GxuR9xceouqrUdMp3sd9pdGOQm4kWHKoTE4V1OXCXtkWAl4k3/aAkW1hp81laKnK+o+YsR6yvPL3T61pPhmvXoyVGSlyL0VAVVV4sIiIAIiIAIiIAIkqypWDbuIA6mB9V1LPIC6VTMo+rxpkwyajuTBP30Vnsa1XzH2TeTTL46u0HyTqpP/LYXwPrsZcXxVrTlaC9/wALbkdTyCxUOHuc4VK5BIu1o8rf6nqtnD4VlIQ0ASQJOpJIABJ1JJA+a28NhXVIJljbEbPdobj3Qbgzf0VjaWVW5fDQjt1YmVSMORiaHOdDBoRmJ0boYP5oNh9YtMphcIGCBJm5JMknqfoOgEK/D4UMaGtEAAADkAI3WYBbzT9Mp2cdt5dWQJTcgAqoitRAREQAREQAREQAREQBaWrTxPDWOOYDK+/ibYm0eIaO2sZ0HKVvIm50o1FwyWUdTwQdSjUZ5hmF7sFwI1LNfpPoqU6wOhmDB6dCNR81OFatbAMeQXNBIkA7idYOo0H0HJZu87OUau9J8L+6HY1muZoByuVz+DkEllRwtEOio0XJkA+Ia/FEAW3VlXBVR5Qxw2EuYY9bhZ+t2eu4fLiSHVViyqLE9lQX9m7fTK6YEyPEPT+isNRwmadQAT7mbciwaSTpyVfLTLtc6b+wvjj4mwiwvLgLU3u10bynZxB29DI2KqG1LxTfvrkE66S7eI+YmNiOmXcuVN/YOOPiZCtTFcOp1HBz25iLCSY+mm626eCqkXysM2El9pOsZdREevRZhwiTL3uPQQxuoM2GbQQRmiCbKyoaBeSe/wAPr+BPfJcjQzMYIs2ZgDUwCTDRdxi8AFbFPD1HaNyib59YEaNHzFyNNCFIYfAtZOUQTqdzcm51NyT8zzWy1X1r2dowxKs+J+w1Ks2aeF4e1sEy53xHWYAMDRsxoI1K2g1XotJClGmuGKwhlvJQKqInDgREQAREQAREQAREQAREQAREQAVqIg6ggRF051KK07/JESX1BAK4KiLkflBlzUREl9ARVVRE4wCIiACIiACIiACIiAP/2Q=="/>
          <p:cNvSpPr>
            <a:spLocks noChangeAspect="1" noChangeArrowheads="1"/>
          </p:cNvSpPr>
          <p:nvPr/>
        </p:nvSpPr>
        <p:spPr bwMode="auto">
          <a:xfrm>
            <a:off x="16351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4" name="AutoShape 24" descr="data:image/jpeg;base64,/9j/4AAQSkZJRgABAQAAAQABAAD/2wCEAAkGBhQSEBQUEBQWFRUWFxQUFRgUFRUUFRYWGBUWGRcVFBQYHCceFxkkGRcXHy8gIycpLCwsGB8xNTAqNSYrLCkBCQoKDgwOGg8PGiwgHyIsKSwsLSwsLywpLiwsLCwsLCkpKSwsLCwpLCwtLCwsLCksLCwsLC8wLCwsLCwpLCwsKf/AABEIAOEA4AMBIgACEQEDEQH/xAAcAAEAAQUBAQAAAAAAAAAAAAAABQECAwQHBgj/xABDEAABAwIEAwUGAgcHAwUAAAABAAIRAyEEEjFBBVFhBgciMnETQlKBkaEjYhQzcoKxwdEIU5Ky4fDxQ6LCFSRjc4P/xAAbAQABBQEBAAAAAAAAAAAAAAAAAgMEBQYBB//EADQRAAIBAwIDBgUEAQUBAAAAAAABAgMEEQUhEjFBBhNRYYGhIjJxkdGxweHwQhUWIzNSFP/aAAwDAQACEQMRAD8A7iiIgAiIgAiIgAioXLBWxbWiXGB13vAAG5JMADVJlJRWWBmJVlSqAJOgudgBuTKj6nEXOjIIFj45nW4yjS25Np0Oi1nUi7zku11NrmfL5fQxPVUN1r1rQ2i+J+X5HY0myQq8UpghsyTs0F0dSQIA6mFhPFJnLTdpIzOaJMTFpi9p/isOVVyrP1u0teXyRS9x5UUXMxlQzIYLmIl1tp0usbq1U6PaNY/DmL297l/BXwir5a3eyeeMV3cfAtFerN3tN/7vblOb7q92MqRYMJtrLbbne+qoqQiOt3sXnjDu4+Bm/wDVIiWGLyQWmLW1IJnRZGcVp3BJbBjxgsBP5S4Q75ErULVYVY0O0lwvnin9NhDpImKdUESPXnIOhB5LICoEUyJ9m4sJ+HS0wcp8P2vYbBbdPiLhOcAi92zOpgZPSLg3M2Cv7XXrattJ8L8+X3GpUmiURa9HGNcJaZF/qNQRsZtCzgq+jJSWUNFUREoAiIgAiIgAiIgAiKkoAqqEqypVAEkgDrZROJrGpIPkNoi7tZzTsR7vKZmYFffahSs4cVR+nUXGDlyNjEY8yQy/5rQL3AEySI+49FqNpXJMkmbkkm8SByFhYQOiup04FhAFhFgOQAV6wGoancXT+J4j0XT+SVCCjyKBqqiKmHAiIgAiIgAiIgChWni+GMqGXAyBAIJB+y3USoycd0dTaeURbcLWp+R4qDlU1/xBKfF2yG1Wmm783lPo4WUnCx1aAcIcJB1B0TqqJ/MhXEn8yLHMm7bG0FvLYH4mzsbLcw3EHSBU394Rl18IImQYjpPKwUIcC+iZoHM3em4/5HbfNbGGxrKzSDyh7HgTBsQWnUR/FW1lqVe03g+KHVf3kN1KKayj0rSrlC0MSaZ95zTqLkt0Hhna3l9Y5KVp1Q4SCCOl1u7G/pXkOKn6rqQpQceZlRUVVYCAiIgAiIgAsNauGtJdoBJ/4CylyhKmJNVxI8gs24Obm+QdNgDyndV+oX0LOk6kufReIuEeJ4Lq9Q1D4hABlo19HHr02WShQzegVKNHMf4rdrOytt6BY+2oSvHK9uvlXvjp9B+T4fhialdwmBoFYqKqz9xWdao5vr7eQ9FYQREUc6EVFVABERABERABERABERAFuVaWO4YH+Npy1B5XDX0PMLfRKjNxeUdTa5EbgceSTTqDLUG2zh8Ten+/TdpPLHSPKZzNAFyY8Q69N55rDjsCKg5OF2uGrT/vZYeH40uJZUEVG6xoR8Tein29xOhNVqLw1zQSipo9Fh8U14BaQQRIIMgjod1nUJTxRpmTdnvWFpPnmdBv9djMy0r0fT76F5S448+qIE48LLkRFYCArXFVla+MxAY0udoPQSSYAE7kkAdSEmUkllgaPFa2Y+zFw4HPpGWPIf2p0jyh2khWMbNljosMS7zG7t7nYHkNB0AUhgqPvH5LAVZz1a94F8q/Rc36kpYpxM9CjlELTxVSXdBZbtapDSVGSp3aCtGhRha09l+wmksviYVHPA1UF2r7Y0OH0vaYh13SKbGwX1CBMNGw0BcbCVwTtV3l4zHEte/2VI29lRLmsIt57zUuPetyAVNp2i1rz438MfF/shydRRO98Y7dYHC5vb4mmHN1Y13tKl9BkZJ/3eF5HF9/GCb+rp16n7rWDTWS4n7LhmGwtSo8Mptc9ztGsaXOPo0CSvacH7l8fWgvYyg2dazr6ahjJPRaT/RNPtY5ryz9Xj2Gu8k+R1XsZ3qYfiFZ1FrXUXxmYKjmn2nxBhG4F41ieRXtgVyfg/cO2m5r6mLqZ2uDgaLGsIIMtLXvJIIMGY2XU8LTcGND3ZnAAF2UNzHnlFgfS3posxqlOzUlK0lt1W/sx6HF/kZkRFTDgREQAWLEYptNrn1HBrWguc51mtaBJJKyrxneN2VxXEKbaOHq0qVLzVA/PmqOB8IJa0w0a63J6KVZ0YVqqhUkox6tiZPC2KUO97hjjBxBb+3Sqj+DSpnA9tcDWj2WLoOJ29o1rtYu10EX6Lh3Eu5jiNKctNtYSb0niYnXK7Kb8l43H8Oq0Xllem+m8atqMLHC06ETotjHQbCuv+Go39GmMOrJc0fXftB/P/hXBy+VeAdtcZgiP0eu9rQZNNxLqR01YbXAAkQeq7T2I73KGNc2lXAoVzAAJmnUPJjz5T+V3MAEqovuz1e3TnT+Je/2FxqqXM6CVH8UwhID6dqjLjqN2n1W+10oQs9CThLI+nh5NXB4sVWBwtzHIjULe4ZiMpyOM6ltjpA8ObQkGY0sRykwtYexrB+jKnhdyDvdd8/6qRqt3HmBBbtDhpO8ag9CVcadeOzrqa+WXP8AvkJrQTWxOgq5a2DxIewObvtaQQYLTE3BkHqFsr0uMlJZRXlConiFTM9rdm+IiJk3y3PK5tfy7aydR4AJOm/RQmHEy+ILznNoNx4Qbm4bA122VDr133FtwrnLb8jtKOWZqbJsFKsbAstPBMuSt4qP2dte7oOs+cv0FVZZeDSxz9AoviWL9lRqVMpfkY9+VsBzsrSYBNpst6s+XH6LGVldQuVWvXN7pPl5IegsRPkzj3H6uNxD61d0ucdPdaNmNGzR/rcle37EdzdXEhtbGF1GiYLWgfi1Bzg/q29SJPLdes7Ld01OnxHE1q7c1KnV/wDasc05DID8xB87WZg0bEtOsLp7GwtHqWuxoRVK18Fv4eSGoUs7yIzgnZnDYRuXC0W0rQS0eN37dQ+J3zKkw1XIsXUrTqy4ptt+ZISwUCqiJo6EREAEREAFSFVEAUyrUx/C6VduSvTZVb8NRoePkDotxEuFSUHmLaOYycf7W9xjXZn8OflNz7GqZaelOqdD0db8wXI8dgalCo6nWY6nUaYLXAtcDt/UHqvrxeU7d9g6PEaLswDa7Wn2VXQgiSGPO9MnUbSSFrdM7QSTVO53X/rr6jE6S5o853Qd4DsUw4WvJq0mZmP8TvaUxAOc7ObIEk3EbhdNC5n3Mdj3YalWrV2ltV73UQ0gS1tN0Pvrd4P+Gd101VGtqiruXc8uvhkcp54dzWxuFFSm5h3GvI7ELBwjEl9OH+ZhyP8AUbreKi/1eK0tVH/e3/RVtP4ouPqPx3Tj6kvga2WpkJkO8TZJmR5miekOA/a5KWUDWJEOGrSHRzA8wuYu2QJ0MFTdOpItpt1XoWg3ff23C+cdvToQKscPJqcVqfhkCJcQ3xaQdSRv4cxjeItK1GrJxSp46bQfifF5IAyz6S76wsbVQdo6jncxp+C92x2isRySODZDfW6yVXQCeiuYIChO1PajD4KiX4qq2mDIaDdzyNQxou4+nzWtjTdG04ILdRx64GM5kZQqrjXFO/8AMkYXDW2dWfeb+4y3/cvW9ge82lxBuSpFLECJYXeF/N1InW/u6i2uqwVfRrulTdWcdvrlkpVIt4R7fKqqgVVSjgREQAREQAREQAREQAREQAREQAVIVUQBQBVRUJRzAEKN462KYeNabmvH1g/xUkHLFi6WZjhzBH1CcpvhkmKi8SRUXErc4RUmmBaWkstA8pgGAIbLcro2lRPB6k0GdGx/ht/JSHCqvjqNk+4+CSYBbl8I2Et23JWm7O1XC6lT8V+gxXjj0LcXet6MG5i7jMt0PlF9deaupC49QsLz+PU/Zpcvz9J+pWZh8Q9QoupSc9T38Uch8hGdv+29PhmF9q8Z3OOSky4zvibmLNAuT9LkL5d7Q9oq2NxDq+Jfne635WtvDGD3WidP53Xqe+btScXxOoy4p4YmgwG3iafxHfN32AXgmG69IisEQ9l2J7ssRxCHj8LDzBquvMWIpt1eeth12Xcey3YPC4AfgUvxIANV/iqG0GCbMm9mgBand121p4/DDKGsrUw1tSm2wGwewfAfsbX1PrgV57rOpXUqsqMvgiui6/VkunCOMlQFVEWZHgiIgAiIgAiIgAiIgAiIgAiIgAiIgChXFe8rvaLi7DcPeQ0EtqVmkguIJDmUjqG2HjBvta57UQua96fdqzE034rDNDcQxrnvaBau1ok2H/UgWPvaHYq+0OdtG4Xfrd8vDPmNVE8bHiuyvfViaD4xhOJpkiSYFVg3LHCA70dysRK7hwni9LFUWVqDw9jrgi3qHDVpG4K+Rl0nuV7WGhi/0V5/CxBhsny1gDlcP2oyn93ktLrGj06tN1aSxJb7cn/IzTqNPDO2cFECo34arwPQwf5qSwYiuOrHA6XyuaR1tmd9fRRvCz464H95P1aP6LfpWr0zaIqNuWgkkAgCbmzHG2wvKzOly4b+Hn+CVcdS6qPx36xlp849/Tb6K9nmHqP4q3FQK+ozOY0xoSGucCdZMZgNNwq7joQlalmnqTb8UxuG8D5F4mxxxNWRLjVqaRd2c2AHXkvVdvu7Ktw2lh6plzKlNgq7ilXjxMJAjKfdM3h3Sei9ue6YHH4fF4WmDTfiKX6VTAzAB1QZqwb8B0cBpM2Ex1DjnD2VqD6dVofTeC17XaEHn/XaJXoNauqNJ1cZwskRLLwfInAOPVcJiGV6Dsr2EHo4bseN2kWIX0p2K7Y0uI4cVKfhe2BVp703fzadnb+oIXCe8HsBU4fW8Mvw759nUI0/JUgQHj7i/MDz/BeOVsJVFbDvNOo3QjQg6hzTZw6Gyrb6xo6pRU4Pfo/2f92HIycHg+uFVeI7A95NHiDWseRTxIHip3Af+akTqL+WZHUXPtQ9ed3VpVtajp1Fj+9CUpJ8i5ERRRQREQAREQAREQAREQAREQARFaXIAqVz/vY7djB4c0aLh+kVmlog+KlTcCDUtoTcN9Z2W13h949Ph9MspltTEuHhZMhkj9ZVA0HJurvSSvnjiOPqYiq6rWcX1HmXOdqStdoejSnJXFZbLkvF/gYqVMbI1CpTstWczHYZzJzCtRIjWc40Xrcd3YPocHdjK8trZqTxTg+Ck45SKg2fLmuPwhsakxB93XDXVeKYRrRMVW1HaWbT8bje1g0rYu4p1KU5ReUsp+nMj4aaPpDhrYrYj/7APo3/AFUjQJ9swXiKjrZhoAADFiPEbHcAjRR3B7mq7nVf9oGvyUlhQDXbpIY87ZruYJjWNpXnumx4tQh/ehPr9S/igh9N0xOdupvYO0mD5Tf+qsWzxdn4cgTlc1x3sDDo65SSOoWsFK7SU3C5U/FL2GaLzHBJ0LtBVMS2WH0WPAvtHJbLxZay3mrqxXnHHtgjv4ZHmuMcHpYmi6jXYH03xmaSRoQQQRcEEar5y7d9ga3D6xEOdQcfwqsWI2Y+LCoI03iRZfThbdanEuGUq9J1KswPpvEOa6YI12uL3BFwsVpuq1LCo4S3jndfuiTOCmj5GpVi1wLSQWkEEEggjQgjQjmupdju++rTLafEB7WmIHtWj8UbS8aVNNbO6nRRPeB3U1cEXVsOHVcNJMiS+kIn8UR5fzjleN/Amy3koW2o0k3iSf3X4ZGzKDPrfg/G6OJpCrh6jajDN27EahwN2noQFvhy+ROF8ZrYaoKmHqOpvEXaYmDIDho4TsZC6d2d7+KjIbjqQqCw9pShj+pcw+Fx9MqyV52aqQzK3fEvB8x+NZdTtyLy/BO8fAYoD2eIY1x9yr+E8WmIdY/Ilema6RI0NwdiOYKzVa2rUHipFr6jyafIuRUBVVHOhERABFSUzIAqi0uIcWpUG5q9VlIXvUe1kxrE6/Jc77Sd+mHpSzBsNd/xullIenvP+gGlyrC1024uX/xxf16fcQ5pczplfENa0lxDQ0SSTAAG5OwXJe3XfUGh1HhpBdo6uRLRrPsWkeI6eI25A6rmnabtvi8c6cTVJbtTb4KbfRg19TJtqoIXWy0/s9ToNTrvifh0/kjzqt7IyV8Q6o5z3uLnOJc5ziSSTqXE6nqV2Huk7tC3JjcW0TGahTc0yPhrPB33aOodaArO7PumILcVxBnI0qDh6Q+s08tmHcXtY9jAUfWtZUE7eg9+r8PJCqdPqzx/evSLuE12tBc5zqLWgDMS41mAACCZJ5XWv3c9hhw7DOqVADiKjc1Q65ABIot9Dcnc9AF7Wrh2uy5gDlOZs7OgjMORgm60uNviiQNXEMH7x6rO07+f/wAytYbZeW/HyJEaeZpjgdOKDD8UuPzKk+FCalQzMZG69C7T94GeqwUaYawNGgAF+gj+S3eEN/DDj75L9jAPl0J90Nm5vPRWXZ6m6l3Kp4J+43cSz6m3iKIc0h1wQQfQ6qHw5MZXatJYf3TAd0kQ6OTgpxwUPjaeSrmk5X2NxAeB9pb/AJet7vtBad9bca5x39OozSlhmfCPh3rZSCiAVJ4epLZ+qhdm7vMHby6boVWjvk0sQyHH6rGtrH09D8lqSs3q1DubucfF5+49TeYlHNkEHQ2PKORC5R277mW1S+tw7Kx5lzqJhtN3P2R0pn8pt1Gi6xCEJqy1CtZy4qb9Oh2UVLmfIPEeG1KFR1Osx1N7bOa8Frh8j03WrC+sO0fZLD46nkxNMO+F48NRh5sfqPTQ8lxntT3KYmgXOwh/SKY0aLVgP2NHb+U3iYEwt5Ya5b3SSk+GXny9GRZUnE5qCpbhHavFYWP0fEVKYE2a45b6+A+H7KPxGDfTcW1Gua5phzXNLXA8i03B9VhIV44xmsNZQ3ujoHDe+ziFMRUNKsLfrKcOj9phbfqZU1g/7QFUfrMLTdzyVHs26g7rkiqoFTS7Oo8ypr9P0FKcl1O1U/7QTPewbtoy1gdjOrOcfdY3/wBoQbYL6142H/x85+y4yqJj/RLHOe793+TveS8TqmM7/cSf1WHoMuD4jUqW5Wc36rzuP72eJVdcQWDlSa2ntrIEz8141VUqlp1rS+WmvsJc5eJnxeNfVcX1HOe4xLnuLnG27jda6uDF7rsn3RYvF5X1B+j0TfPUBzkESCylIJnmYCfrV6VvDiqNRXmcSb5HjMDgKlao2nSY573HK1rRJJ6Bd37uu6ZmEy18ZlqYizmN1ZROtjo94+LQEWnVep7KdiMNw9kYdniNnVHwajxyLos23lEBeghYnVNfdZOnb7Lx6v8ACJMKWN2UYFciLJt5HyjlFYkZ8Sxu1Me0d6mzf6qSrVA1pLjAAklR/B6ZyuqOHiqHN6D3R9FIp/DFy+31Fx2TkblYmMo1d4W2JgukSQCLC5NxYG6mqFOGgDQQBMk2HM6qLwTM9XNJhltspcR/4j5eI7i00t92ftO5tuOXOW/oQKsssLUx+Gzsi06tJEw4eUx0K21a5qv5wU4uL5Mazgg6FSQPuL2O4vf7LbwlWDB0Kx4/DBjy8WDiM/rAAeetg085HJWSvNrmlU0u84o8s5XmvAmJqcSTxLJaVGhb2FrSIOoWpWZDiFYa6oXFKnd0+T2Yils3EtREWTJAVuVXIgCH492Ww2MaW4miypYgOIh7R+WoPE36/aVzrjXcFTcScJiCz8lZucbWD2weeoP8111FZ2uq3VssQnt4PdCHTi+Z848U7mOI0iclNtYDelUEnrkfDvsvPYvsbjaX6zC12/8A5PI0B1A6r6uypCuqXaisl8cE/psNuiuh8h1eEVmiX0qjRzdTeB9wr6HAMQ+PZ0Krp0y03n+A5r66RP8A+6tv+v3/AIOdx5nzBw7uv4jWIy4V7RzqxSG/xkcl7Dg3cFVdBxddjBN20Qajov77oaLxsd127KqwoVbtLcz2glH3/UUqMTy3Zzu4wWCvSohz/wC8q/iP+RNm/ugL1EKqKgr3NWvLiqSbY6klyKQqoijnQqFCtPiONFNmbU6NHM7BKjFyeEC3eDW4ifa1G0Wn89T9kGw+Zhb1R2VsASbADSToGztJgLX4ZhCxpLzL3HM89dgOgC38Bhs9TORLWTk0u4iC4HoCW/Nyt7C0d3XjSj8q5hVnwrBvYDC5GAG5uXGAJcTJNv8AcRqttWtCuXpkIqCUVyRXBERLAxVqIc0tcAQQQQRIIIggjcQoeowsdlOly0kaibtnmJGtzPqpyFr4rCNe0h0/IkEHYgi4PUKs1LT4XlLgfNcmLhPhZHsqEGQs+JdmAcPQrVggkOEG8RoRJggwLxE8iSFeCvP+8qWqna1ls/Z+KJWFL4kVRUCqqocCIiACIiACIiACIiACIiACIiACpKLDXrhjS5xAA5rqWXgBicS1jS5xgC5Ufgabqrva1RA/6bTtPvHqUoUDXcH1RDBdjD/nd16KRBJcGtubE/laT5ncrB0cyI5kTqNGc5KlTWZMXJqC8w2mXuytPIuI1Db6WgkxEbAzymYoUQ1oAmAALkk25kkknqbq3C4RtMANBHOSSSebibk9Ss4C9F02wjZ0uFc3zZXTnxMQqoitBAREQAVIVUQBrYvBioAHbGQRZwPNp2tI9CQonKWOyv8ARp2d6DY8x9Ok8QsVfDh7S06GxuR9xceouqrUdMp3sd9pdGOQm4kWHKoTE4V1OXCXtkWAl4k3/aAkW1hp81laKnK+o+YsR6yvPL3T61pPhmvXoyVGSlyL0VAVVV4sIiIAIiIAIiIAIkqypWDbuIA6mB9V1LPIC6VTMo+rxpkwyajuTBP30Vnsa1XzH2TeTTL46u0HyTqpP/LYXwPrsZcXxVrTlaC9/wALbkdTyCxUOHuc4VK5BIu1o8rf6nqtnD4VlIQ0ASQJOpJIABJ1JJA+a28NhXVIJljbEbPdobj3Qbgzf0VjaWVW5fDQjt1YmVSMORiaHOdDBoRmJ0boYP5oNh9YtMphcIGCBJm5JMknqfoOgEK/D4UMaGtEAAADkAI3WYBbzT9Mp2cdt5dWQJTcgAqoitRAREQAREQAREQAREQBaWrTxPDWOOYDK+/ibYm0eIaO2sZ0HKVvIm50o1FwyWUdTwQdSjUZ5hmF7sFwI1LNfpPoqU6wOhmDB6dCNR81OFatbAMeQXNBIkA7idYOo0H0HJZu87OUau9J8L+6HY1muZoByuVz+DkEllRwtEOio0XJkA+Ia/FEAW3VlXBVR5Qxw2EuYY9bhZ+t2eu4fLiSHVViyqLE9lQX9m7fTK6YEyPEPT+isNRwmadQAT7mbciwaSTpyVfLTLtc6b+wvjj4mwiwvLgLU3u10bynZxB29DI2KqG1LxTfvrkE66S7eI+YmNiOmXcuVN/YOOPiZCtTFcOp1HBz25iLCSY+mm626eCqkXysM2El9pOsZdREevRZhwiTL3uPQQxuoM2GbQQRmiCbKyoaBeSe/wAPr+BPfJcjQzMYIs2ZgDUwCTDRdxi8AFbFPD1HaNyib59YEaNHzFyNNCFIYfAtZOUQTqdzcm51NyT8zzWy1X1r2dowxKs+J+w1Ks2aeF4e1sEy53xHWYAMDRsxoI1K2g1XotJClGmuGKwhlvJQKqInDgREQAREQAREQAREQAREQAREQAVqIg6ggRF051KK07/JESX1BAK4KiLkflBlzUREl9ARVVRE4wCIiACIiACIiACIiAP/2Q=="/>
          <p:cNvSpPr>
            <a:spLocks noChangeAspect="1" noChangeArrowheads="1"/>
          </p:cNvSpPr>
          <p:nvPr/>
        </p:nvSpPr>
        <p:spPr bwMode="auto">
          <a:xfrm>
            <a:off x="16351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46" name="Picture 26" descr="http://t1.gstatic.com/images?q=tbn:ANd9GcQS1Pis2oR5crDIPCMl5VUR4C5CpoCHSR4aa_KQvQ3Ny0TFuE0lQTyXs_PRH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2590800"/>
            <a:ext cx="2514600" cy="22955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sr-Latn-CS" sz="4400" b="1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3.Banski Dvor je:</a:t>
            </a:r>
            <a:endParaRPr lang="en-US" sz="4400" b="1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17526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MUZEJ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35814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KULTURNI CENTAR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2667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BA" sz="2400" b="1" dirty="0">
                <a:solidFill>
                  <a:srgbClr val="006666"/>
                </a:solidFill>
              </a:rPr>
              <a:t>TRG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6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4572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OSTRVO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6159" name="AutoShape 8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4495800" y="5791200"/>
            <a:ext cx="990600" cy="685800"/>
          </a:xfrm>
          <a:prstGeom prst="rightArrow">
            <a:avLst>
              <a:gd name="adj1" fmla="val 50000"/>
              <a:gd name="adj2" fmla="val 36111"/>
            </a:avLst>
          </a:prstGeom>
          <a:solidFill>
            <a:srgbClr val="3399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9966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sr-Latn-CS" b="1"/>
              <a:t>Dalje</a:t>
            </a:r>
            <a:endParaRPr lang="en-US" b="1"/>
          </a:p>
        </p:txBody>
      </p:sp>
      <p:pic>
        <p:nvPicPr>
          <p:cNvPr id="6164" name="Picture 20" descr="http://1.bp.blogspot.com/_9QRJX_2G1Mc/SxOy4rXVgoI/AAAAAAAABFs/a_MQTC0FZhw/s1600/Banjaluka+-+Banski+Dvor+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2057400"/>
            <a:ext cx="4419600" cy="30670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sr-Latn-CS" sz="4400" b="1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4.Koje godine je osnovan Banski Dvor?</a:t>
            </a:r>
            <a:endParaRPr lang="en-US" sz="4400" b="1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17526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BA" sz="2400" b="1" dirty="0">
                <a:solidFill>
                  <a:srgbClr val="006666"/>
                </a:solidFill>
              </a:rPr>
              <a:t>1329.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4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35814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1932.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5" name="AutoShape 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2667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endParaRPr lang="sr-Latn-CS" sz="2400" b="1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1931.</a:t>
            </a:r>
            <a:endParaRPr lang="en-US" sz="2400" b="1" dirty="0">
              <a:solidFill>
                <a:srgbClr val="006666"/>
              </a:solidFill>
            </a:endParaRPr>
          </a:p>
          <a:p>
            <a:pPr>
              <a:defRPr/>
            </a:pP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6" name="AutoShape 1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4572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endParaRPr lang="sr-Latn-CS" sz="2400" b="1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1933.</a:t>
            </a:r>
            <a:endParaRPr lang="en-US" sz="2400" b="1" dirty="0">
              <a:solidFill>
                <a:srgbClr val="006666"/>
              </a:solidFill>
            </a:endParaRPr>
          </a:p>
          <a:p>
            <a:pPr>
              <a:defRPr/>
            </a:pP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7183" name="AutoShape 12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4495800" y="5791200"/>
            <a:ext cx="990600" cy="685800"/>
          </a:xfrm>
          <a:prstGeom prst="rightArrow">
            <a:avLst>
              <a:gd name="adj1" fmla="val 50000"/>
              <a:gd name="adj2" fmla="val 36111"/>
            </a:avLst>
          </a:prstGeom>
          <a:solidFill>
            <a:srgbClr val="3399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9966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sr-Latn-CS" b="1"/>
              <a:t>Dalje</a:t>
            </a:r>
            <a:endParaRPr lang="en-US" b="1"/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sr-Latn-CS" sz="4400" b="1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5.Gdje se </a:t>
            </a:r>
            <a:r>
              <a:rPr lang="sr-Latn-CS" sz="4400" b="1" kern="0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nalazi</a:t>
            </a:r>
            <a:r>
              <a:rPr lang="en-GB" sz="4400" b="1" kern="0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sr-Latn-CS" sz="4400" b="1" kern="0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narodna </a:t>
            </a:r>
            <a:r>
              <a:rPr lang="sr-Latn-CS" sz="4400" b="1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biblijoteka RS?</a:t>
            </a:r>
            <a:endParaRPr lang="en-US" sz="4400" b="1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17526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U DOBOJU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35814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U BANJA LUCI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2667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U PRIJEDORU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6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4572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U BEOGRADU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8207" name="AutoShape 8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4495800" y="5791200"/>
            <a:ext cx="990600" cy="685800"/>
          </a:xfrm>
          <a:prstGeom prst="rightArrow">
            <a:avLst>
              <a:gd name="adj1" fmla="val 50000"/>
              <a:gd name="adj2" fmla="val 36111"/>
            </a:avLst>
          </a:prstGeom>
          <a:solidFill>
            <a:srgbClr val="3399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9966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sr-Latn-CS" b="1"/>
              <a:t>Dalje</a:t>
            </a:r>
            <a:endParaRPr lang="en-US" b="1"/>
          </a:p>
        </p:txBody>
      </p:sp>
      <p:pic>
        <p:nvPicPr>
          <p:cNvPr id="8212" name="Picture 20" descr="http://t0.gstatic.com/images?q=tbn:ANd9GcSMRruw4-bg5mEfKuzM1_e_pCotIsMIg22DneLhqTOtHz-w_7WbWQ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2209800"/>
            <a:ext cx="2971800" cy="239770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sr-Latn-CS" sz="4400" b="1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6.Kako se zove muzej u Sarajevu?</a:t>
            </a:r>
            <a:endParaRPr lang="en-US" sz="4400" b="1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17526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DUBIČKI MUZEJ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35814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ZEMALJSKI MUZEJ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2667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 smtClean="0">
                <a:solidFill>
                  <a:srgbClr val="006666"/>
                </a:solidFill>
              </a:rPr>
              <a:t>DOB</a:t>
            </a:r>
            <a:r>
              <a:rPr lang="en-GB" sz="2400" b="1" dirty="0">
                <a:solidFill>
                  <a:srgbClr val="006666"/>
                </a:solidFill>
              </a:rPr>
              <a:t>O</a:t>
            </a:r>
            <a:r>
              <a:rPr lang="sr-Latn-CS" sz="2400" b="1" dirty="0" smtClean="0">
                <a:solidFill>
                  <a:srgbClr val="006666"/>
                </a:solidFill>
              </a:rPr>
              <a:t>JSKI </a:t>
            </a:r>
            <a:r>
              <a:rPr lang="sr-Latn-CS" sz="2400" b="1" dirty="0">
                <a:solidFill>
                  <a:srgbClr val="006666"/>
                </a:solidFill>
              </a:rPr>
              <a:t>MUZEJ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6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4572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SARAJEVSKI MUZ.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9231" name="AutoShape 8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4495800" y="5791200"/>
            <a:ext cx="990600" cy="685800"/>
          </a:xfrm>
          <a:prstGeom prst="rightArrow">
            <a:avLst>
              <a:gd name="adj1" fmla="val 50000"/>
              <a:gd name="adj2" fmla="val 36111"/>
            </a:avLst>
          </a:prstGeom>
          <a:solidFill>
            <a:srgbClr val="3399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9966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sr-Latn-CS" b="1"/>
              <a:t>Dalje</a:t>
            </a:r>
            <a:endParaRPr lang="en-US" b="1"/>
          </a:p>
        </p:txBody>
      </p:sp>
      <p:sp>
        <p:nvSpPr>
          <p:cNvPr id="9236" name="AutoShape 20" descr="data:image/jpeg;base64,/9j/4AAQSkZJRgABAQAAAQABAAD/2wCEAAkGBhQSERUUExQVFRQVFBgYFxcYFRgYGBwYGhcYFxQVGBUXGyYeFxkkGhcXHy8gJCcpLCwsGB8xNTAqNSYrLCkBCQoKDgwOGg8PGikkHyQsLCwsKSwsLCwpLCwsLCwsKSwsKSksLCwpKSwsLCksLCwpLCksLCwsLCwsLCwsKSwsLP/AABEIAMIBAwMBIgACEQEDEQH/xAAcAAABBQEBAQAAAAAAAAAAAAAEAQIDBQYABwj/xABHEAABAwIDBAYIAwUFBwUAAAABAAIRAyEEEjEFQVFhBhMicYGRMkJSobHB0fAjYnIUgpKi4QcVJLLxM0NTY3PC4hY0o7PS/8QAGQEAAwEBAQAAAAAAAAAAAAAAAAECAwQF/8QAJhEAAgIBBAMBAAEFAAAAAAAAAAECEQMSITFBBBNRMhQiQmFxgf/aAAwDAQACEQMRAD8A8XyJAUrH8U8qSR9Il1gJO4DXyW16FbLx7Hl9BuQWDjUaACAbgZhKi/s/2QMR1wblFRrczXEdqdCG7x3zaV6l0cw72YdjajMjhMjNm3ySTxJJK7/Hwp1I5suStqCtmUqjabRVcH1PWIECSZgchojAU3KnAL0DjFSrg1LCBCLk6EoagY1dCfkTzhyk2hpESjxGIawS4x8TyA3lMdWLiW0hmcAZPqiBJk7/ALuhMTlpGXfi1ZAImze8xA7o8BquXL5CjsjeGJvdnP2oWEdbTdTDrtM5rRIzAXae6RzRbKrXCWkEcQZHmEBjMXXLyajWukDsxlgQIAnXxkoNhpEy1zqD/IHzsfHyWGPyn/caSwLou0hQIFdsQW1R62jYOnZItHh4qWhtBjrTld7LrHwOh8F1QzwnwzCWOUeSZyaHKRwSClK3IIV2RGU8NMQJ5I408wgQHd6hyopRsqaeHJVi3Y5ICVtLJqfBOrbQ3A2UOTfBoklyNbQayx8lOap4QFXNfmKMbiLEKZIpMYawB7Q8UzEBpEyUFiqpcbIvCVgBFkONbiTvYFkmwBKWns17t0d6uG1LSkOK4KXJ9F6V2BUtiQO0ZPJRP6OtNySrEYjmm1MSOKybkWlEpndHm81yMdtMArkXMf8ASfLwUzGqEtTmjgVwGpr/AOz/ABjKdfM+xaCQ67oJGUEMBGaJk8ACvbmtXzjsvEPovbVYbsM2JHeDEHKRIMHivZ+h+MxWPe1730G0A5ryKLnZxDTFNzTeJiZO43Nwu/x8tR0nNlx27NSAngInFYUN0MocBdqdqzlaoSEsJ0KHF4plJhe9wa0ak/AcTyCd1yBKAntWbp9LwTPU1Or9qxOupaDItCNpdIadQhlNwLzud2Y8Dcnksffjrk0WOXwtamIDLk/U9wUdaq6o2XnqqcgZfWdr48LAb9+qbQoiez+LV3u1Y3SwjWL6W57lY4bZjQ4Gq4Oe6YBI3XIA4DlZcGbPqOvHioDw2Fe8RTBps46OPiNPDzU+I2SynTsL3v8Auu8kbjNqMp2HacPVG79R0b8eSx23duPfAPalwAaJFMEmGz7Zm11yam2bUkG7T2hSfXIbUaSABrvi8H1vCULWw4IgiVQ4nZ9WT2mvNpYYIBjQf0hRNx9SlY52cvTb5G48Cpe3I7DKbTTflY4s00OpMuIIOogb+CsqeNzN/GpB40zDXy3+B8FmauNFV4c5zZabABzRYEel3Her7ZuPYGhruzFgTcHnmFlevbYmizwdK00qgcN9N3yPpN+CLOIpxDg6m7g67T3PFo74VZi6bBDnENvYzBnlzUjMe4DKXsqN5ubPg4a+K3hnlEzliiy3wzHTDbo/C03zBbFtVR4DFtafwanVuPqOgtPy8rq7pdIctqzCz8zZcw/Nvv710vyL6MliomxGzs1yZMaIGtsV+6O5W7cWHCWkEHQgyPMJrahKuM5IHFMom7McHQUU/A9kzqrRzVBVY3eq1ti0JFE/BRpfxTG4doHpXVnWe31Wk9yrK+s5THMLVNszaSHtrWEuUtO+hVbUfyXU6rgLShwBSDsTTcBIVbWxLlKcU8qN9B7tRCEq5C74BSVyI/YXcFydodM+cgpGOUjxmcSd5JsIFzNkyy8Y7LD9mYM1HtDXhpzgcwCLu3W8d69n/sx2UcPhnglxLqhvBDS2BlLb3Gt4BmRuXiez2nrG5S0EGZdGW3HMIjvXvPQzpMzFUsucvqsHbJbln8wA0bJgTHort8Wv+nPlbrY0bnSkAXQsh0h6dNZLKBDnTBqRmAPs0x/vHc/RHNdc8kYK2cyi5OkXO2+kTcOQ3LneQTAcBA3Fx3DmfesZXxtbFvmZEwHR2G/lpM9Z35ioMJs99Ul1UmCZLSSSTxqO1c78gWz2PsUm5ljcpjQOIgnuY3kPNebkyuf64+HZDGo/7KXCdH2MbHrzJIqRUk+1z5Sn19lO9oEcKrJ/mH1Wg2tg2NhoaIDG7uVyhKtCIylwtuJ+GiwbRruVGHfWo3p9Ywf8t4e3+ByNPTDEGA51N8SNOqqXiRJ7t0SiKdNxd6p/lP8AE36KiPSzCue6nUJYQSIqMkWJHpWMWU0uh2y5obcpm1UOpjhHZ/iHzVhj20nUWPa5rmipT0cIu4C954Klbs5jgHU3QDpkfY/uOQOO2YW3hriL3Bpu8CLe7eqVoXJpdpUG5rXEA6CJ4Dy3IF1AERJ8bj33Hmk2ZiHPptLySb6mTqTGY6xMIrIo1Mqimw9OkC9hya7wf80WUGL2WWmaZgEGRMtPcQbq8o7PY4PlokjWL988dFW4mgyiKYzw6o2AHEEucAJ1udVWzQt0VmCpVXumWtIMS4yTyl27kiq5rMPaEDiGtI8iJ96j2c6s54a0NYYzExziJM98J1HpKQAX0XBpMS2AZiSDTNiddIRS6Aa/FktJBaSBp1bZSUtp1GkEQ6I9AQRLiAJByzG64MFGUK2GxPoOaXcuw8fuu1vwKR+zHsJykEkXBEO9+vjKa2EWuztsNNw40nn1m+g48HNNgeR8FosN0gLR+K2R/wASnceLNfKV52S5szIPAgBseza3G/NGYPahA7JLSLkHhxINnD83nxWkZvoTR6gx4e0FpkESClbhBvusVsraGVzSS6kC4Zi30CJvIuBbfC3QbvlbxnZFDRQaNwTXsCkLQmuaqsAN+AYfVHkudRpiwA8kQ6mmdWAnYqIOobwHkoqrmolzVC5gCLGDZx7KVSSuQM+U3POpvJ7vgmsSkriFxFC06VxJgE66969y6I7Lo7Owr6z6wNOqWvD3NLHlpaMrS0ky7WABN14/scUYea+4SxomXPtAJHot1k+Su9sbdqYus3O7K3RgBOVjQIAYDJ3AFxlxW+PIsavszmnLYvuk3TupinGlRBZS0LZhzh/zCPRb+QeKTYWywKrGv7VV7XFrdIDWlxH5BA0FzyQ+xcC2aYYIa9lc59HTTa/QXjtMiTfuV/0cojrcDx/Zq7id5kVBJ59oLKU23bNIwSRrsBshtNxJguBIFrAD2W7lb0d/6Hf5Sg8ViWU8znuDW5nXPebDiqp+2a1aW4ZmVhBBqOF4OsA2HvWPLNOiw256Z7m/5QhK+vh9VUVtnva8g13l+rjmJknke9P/ABx67X94+YQ3ZJaUB2l5Xt4AuxHO3vcvQ6W0XtPapT+k/IrD7XwNQ9acju0ZHHf9VpDYTPQcLRHUUxA9AfJRYqjDHQSOy627S1tFNgsQ00mAOBIEETfyXYodh36XfBZ9ldEexf8AYtRjkFsT/YtRzkmMXCjVUvSbYnXjDukg0nZpEadmRB7grvCalZL+0Wu5lDDuY5zCKpEtcWmCLi3cqiJlzs/0wYix+KxnSWu+nXdUY5wFJ+UNm2URoDYG5M81tcH6Te5ZPpbhB1lc3BzA68WM3KobikWGF2bna+o0AZ6Qc2LCQ6XDhFjrucgcHtV/bFCqXBkdiq2ZGjiAdBvtuVz0Yw/+FZc9qkRqd7Ru8VlMBVy4uk7Ke02CLXETr9VSViNSzbzcjeuYRmYHGBmaJtoTIEzod2iVzaTml9F4JbeGkHza6414IDpQ5zKNPqyWw0ki1w02aeVyfJOwmGz03VmNAL6YcOGbMM3uv4oAt9n4/L2S2PCCOJ4EL0qlWztDmkEESCDI8wvNmYYvs9ot6wJAkgG28a+5bXo3gG06QLZJeJcSQZIJG7crx7MmRaElNJUkJCt7JIpTDKmJTHOQBA4lQvlEOco3PTAgyFcpOsXICj5QdMrs0p2aV2UfBcRoLTJERCLw2Ky1GuIJhwMnWxlChhgncpsKHF46uc3D5oEbDoZi31KjnOsxlCtl4XLpPnUKv9l7Qfmw/wCztzvp4bq3ZgQxr3BpdJtMQR4qsOEp4elTGMqgljezQpxmIJLu0Ruk6+9C4rpg+oOqw7OrYNGU9e91Td+75pXfBpwa/wDaKDHF+KqmvW9ht4OphosBO8wFW7V6dVKn4dGWDTJSMu/eqxDe5g8Vn8Jsd9TsvO8fhU/+4/8A6K2uyeibgIgUW8rv8zp5eKejtkavhS4KnXDWuNMgn2arweF82aSjae0qjRcVR3sa8ebS0q7ds6mwloNS2/O6/O5hJ+yDdUd+80H5D4paV9C2VtPpBuJZ456f+ZpHvRdLa7XatJ/TleP5ST7lK7Ak76bu8Fv1QOI6PAuBNIbvRcOPAwloDUEPfhzrDT+YFh/mATa+FGU9XUd4OkKB2ycuhrM/iI8hIQOJwZAMPpk/mY0HXiIKKaHaLHYuDf1QLajxy3crGyONSu32H94g+YWe2I2qaYcDSB9kFwP8QdN+cqzGMrt1a49zw73PbOnNJphaLrZeIc4nM3KRzlZ3+0jDl2DZlBJbWmwn1X8PBOo7fqdZAa6YuOrHv/Eg+ClxW3M7MruySbTmZ2vFrhvI1TQB+CM9WeQ+Cy/TCg3r6xuDFM2JHqt3aHRXVPajWZZB7IF5bGntEgbjvQ+0cRSruzgAyBIgE2HFjifcnF0D3DOht8LS8vcB8ljMHVIxFGREOjWdxC23R5zKbckhoDhlaSe8+kAdVnsVsUtrBwdZlQmC0i2abHRXF7MTD+mrB1bO+qB4hpt5KTopRH7KDvLXDy/0UvSzDF9BhDc0PmImxYfnCZ0LYRhg0iCC4EGxvm3JP8oOzQUx2QeTfhHyVrs/pFTpgU3y0tBvEi5kaXGu8Kpwx/DH6R7iQhdq1m06b6jm5gxpcQNbawSlF0xtWjd4fHNqCWODhxBB+Cc6tGsDxXnmHpBzW1GFzMwDgd97i4M+9WVPE1RdlYutAzQ+3eVt7SNJrTiBuk9wJUVTExrlbPtOA91yq3A7S60htQVDUNobBabcSbacFYswT/Ya39TifcISeUaiD/3iJLTuMSLjy1CV1YEEta9wAJs07rnWERSwLrnOG3IOVgHIiXIPH4ekC3PVJBJBmoSIjgO5L3FaCMbTpe17j9FyyL6rZMVXAcnOhcn7RaDwwsjUEJKTuKSpWnfZNDrrIAjDkQSTHIb/AB4Ij9vjL1bQ0hsSB2j+YnigHC8q5wOHHZtrGo48kwGYDAVKztHPkyTc6mJc4895W12R0byuyvsby1thIbmu4azyVttqKNJrGgAHgAB2Sy9t6kfXjEuJ0Dx5QB8ElL4NxD9lPbTeMgAbOgG5a2jcAjfdYqjY+K1+ynTSb3fMqJbjiVmN/wBo7vUQUuNP4ju9RBSMWE5oSDWFhdp9OajKxLabTRaY1cHkTBcCDA4xCpRbE3Rvc54nzQ+JcSOOmo5p2ExAexrwZDgCDxBEgwuxGniPiEm2g2YHsADqQMrSJOrQUZUwzPYA/SS34ITYJ/C8T8SrJwT1MKRVUqTRVM59NziU/FMY9pAcdYh7QRbwBKNwzPxPBV/STEGjhatRgbma8RIMXc0HQjcU1J0JrcrqezWZ5Ap6awfh/VH1sFSIE9Sefo++6A2NU65lOq4DM5smNL8JvuR/SGsKFHrGtGcw1s3Eu3kbwACY5BNO9hNUQ09kW7JfH5KgePIn5KGts9zbh38TCz3thU/RjaBrF9KqBnaS8OAAJ1JBj5cO5XHSXapwjZDnuc70QDEARmcRoddN/gnQEzqlYtykB4to4GIECBAPvXYHafVE5mO1E2dun9Q38U/BYo1mCo3LUa5stzNbPMEgcVBQ2ux76jWBrjTIDsjnN5EgOkEA79EAWuD2ox1OGkAiQM0AG87j3qLaVUuo1WuYZdTeBllwJLSButeEGcExxdeHFx3lrtAdRYlOFGqz0XEjgdP5ZHmEqY7DdiVx1FIEgODAC0mCCN0KLFtbRAJLm82ydxN4voEM7aDz6dJru4g/P5KbEVi+k2GFtiBcew5okWj0k0AZs/adRrmvpva8SbkHdY21O9T4/ptUbUyhxcODWkGN6AweOaxridz3GORMi6H6Shjmiox7Q02Iab5uIIEZYjfuWeRpAGu6YZnRlJNoDnGfcm43pDTyg9VcGTcO5b+RNl5/W2vdoa9p7oAA1vImbcU2ltJ0m5AM3Dgb7pE2HdKjVMmzUvxbSSchMnUMkeYC5Zpu16kb/wCL6LkrkGo8+lc0rqgulC6hhez6Qc8EkgAi4uRpeN61ONpg4ki5EsudYIZcx3qs6HbJdVrETDMpzXIltpBi5GnkrSq3/HOaBAFTKBybp7gFD5KNl0mpfgMcT6JA78zY+SCpVy92Y6n6QjOklXNh2EaF7fgSq/BaBKIS5LtrpMrVbEfNIciQsjQK0/R2p2COBnz/ANEMSBsYfxHfqKiBUmMP4j/1FRBQUSUj2h3rx7EbTovLwBUm4ixE3Xr9H0m94XgjXQ9/6j8StYcE9nuOwP8A2mH/AOiz4ImubeI+IQmwD/hMP/0m/BFVzb74qJ8jQJsE/hnvPxKsyqvYJ7B/UfiVZEqRnUPTQ23MUKWHrPcC4NgkAwdW6Keke2EF0oE4TE/oJ8gD8lUSWV+xcS2oxtRgc1r7gE3Go3GE/pnTJwzCNz2d1zCA6Iu/wtLxH8zlZdLT/gieDmH/AORqqPIMyHRoPGL7Jglp3Dla88Vb9PKRL6Z1HUu9xE/FVPRap/jW6aHT936K76evjqebKg/+vkr7J6JOg73fs0QIGeOMzp7lnej9bLimmCZpwRoT5rSf2fvmh++fmVnNiVP8YwREFzfKfoj6M9BpsBcSR6wPnT/olB8F1N3aPcz5hNesmUhH1A6bgxYzfwuqPGYYdsyfSFhYXjkR8FH0bMOxQ4Yl/vJ+isMS78Op4Hykq+HQiq2m7q2t7QDS0+lIvoQ05dbg8FmcRjT1TmklxmxJ3Aaf6aLSbawnX1WMB/3YE3sS527faN6zOMwjm9ZLfRIY2ZzAkbrxwJUSV7kspKjYlzRaRzudFaMq9mXAB4NmxEaiDwCqQ42BaTfdrew77hOqvNzvKGrEWQ2lwHu89CuVWyoYSpaEBV9Vm0UjKJG5JTIHHyCkFUfbRz+q1KNJ0M2jTo1XGo7KMhAMONyRPog8FN/etM44VSQGZmkkgx6IDjpxWfZjGhoBBMDdZNp4xgIJbIkSIiRMkTuU0VZq8f0npEFgdLWvJBAMECA2PAe9JhOkjS4NYx7jwsPqso7HNghrYBEcd0E6cb+KsNibSirMAWPcmkJmzo7Rrkw2iB+p/wBIV3sjE42+RtO+sAn781naW2x7TR+6VpOjXSJnba5+omzfD2DxTaJQtT9pk53NzTfs79+9J1lf2mfwoKptSh1rnhzg6SJ7Xd7PLgn/AN/U/bPl/wCKnSxhX7TXBBHVm41B+SyY/s8AJOY3M6+PBaI7cpyO2635f/FPHSCn7Tv4f6ISYWiXAOrUqbKYawhjQ0GXAwOKlrYqrlPYZ/EfoicJhq1UTTpViOJp5R/E8AI9vRTEuFwGzxez/tBQ0xma2JiqoDoY09o7yN/irT9sq/8ADb/EforHYfQPEMnrH0wC6SWnNHG2QTeVo6fQyn61Soe7IP8AtKGgMdhcQ41BmaB4ypdq4frKNdg9ZhHm1bJnRDDgg/iEji/6AKV3RugZ7Lr69tyaQM8s2DgHUaTabiCWuNxzM/NWe2sCa2FdTBgui/c8H5LY1+hNAmzqze54I/maVlNvAYZxDXOqtae0YiDwN7xxT0tA2ZTZXRp9Cs2pIIB001tqrfpZsd1dtPKQMuafEN+iFq9LKd5Ghg9sWPySu6TxctMDi/8AojcQR0T2c6g0sdGsgjyiFT0uj1SnietsWh7zE3gkx8UW3pY1xGUXIkQ86TromV+lgbZzRoTdx0GpsEUwNN637rfc4/VB1sfEjI+xiYH1VOOkLjDgBBHtHQ3Ca7brj6o8yjSOx2zXGnUruLXRUqZm275m9tUaMRZ5IIGXeI3gfNX2y6VWi0HIA8iXEgW35QXad/FX1Ha7csvc0HeZt7iUr3Cjzl1V2fDOaAQZDiToA4G3E9pVu3nODq+U+wbmARlLDeNxA8lv9s1sDiGw9xa4TlqUmua4TG9rYcLDWVhtrUWscWmqHtI9KCCRzDrg8UPgDEVGlrgW3PCPlw5ocvzOPyVjjMIC4ZXMyz7YFrRqVoei/R7D4nEZajpy0i4tY8AlwLQJMGGwZMXUKiDI5BxA8CuXo+N6J4ZtRw6oQDbtPNt1y5Iroqjy2nQcdxU7sK4iAEN/eFTibeKacS43k+ZS3FbJ6uz38OCY3AP4fBRmq7ifMpBWKNwtko2bUnT3j6ovAYRzSSY04gqtznilJKNwtmkZUCMwO1mU3SSY00O9ZEFSU/FPUxbmr/vBkmXRxn5pf7yp+2PeshUJLvmnNdFip3C2a07Upe2PIr03oxs+lQDXsBNRw7TnXNtzR6g7rnedF4HB/ovZdh49xo03gkSxhvBgkCYneqQ7N/U6V0W+kTm3gAk906e9BVOm7JhlNx73AfCVlKtA5z2id89m9hy0U2EHabqZc3fG/ggdnpFDFjIC8ta6LjNMHhO9KzH0z67fNZprTvGpgm0zqd0x4+G9C4gBzoiRoAAN1yRNheb66RFygqzY/tLPbb4uH1Tw8bjPcsdWdDdTuibfxchefmh8O4zZ8mTYmO8DsgA/vOjfxDEabb+0+ppWPbdZvzdHL5hYJ43kTNptv77/AC70ZtCo5zhJJtaSbX0uh6j7aDgNdef3wTJbPP8ApPgKeHeRDi2sS/0oggmQOzp2lX1Nv5hHViCPaM6QtF062c5/U5Wl13gxr6v0WZp9G6x9Qjvt8VnKSXLJbGU9tdWG5WNsIm5MaxMylft2oTMNmI0496OZ0VqOADsojn9AiWdErCXi28NvwjVYvJARTHbdWfSH8Lfop6W26pLe1FxoAN/EBXLOilLe5x8QPgiKfR+i31SY4lL3wCzdnAtn0W68PmFBtTDxT0Go08VY0GAtBPLVQbYZ+HbiFujYzL2rNbc2W6riKfZcacNDi2BbMcwBO+FqKv8AVBHEBrrjMBqJjwsoyS0RtGcmWFPY2Gw9En9moPjfUbmM/qJkqr2YaTMU2tTptpRIeGF+UtcCCA1xMGYNoFkfiOkOZhb1NOOeY+M5lTueTOgHAD6yYUyzxrZickXuO2m11RzhMGPgFyoTVI+/6JVj/Jl/gNR5pBhKDwEK0pbAqGLeZCKp9Fan5R4roeSK7HZQnglNOPLhv58Fof8A0o/iNNwU9LouRx9yXuh9FZmW+9JlWt/9LDmfH6KZnRtg9Uz3x8VPvgFmNjRFYRgJuLeXctOdkNb6seEp7dnDWB5KXnXQrMnXogu7ItzT6OEd7MrWHBDgPvuU7NkuO4eYS96CzHuwDyRDV6H0RrO/Z2tI7TDljlMt9xVcNmOG5E4Nr6Z0InUQIKqPkJPcaNSfiP6fROpVMpHePiqLFYmo4hwqFltA0EHmZKa3E1Z/2kj9ER5K/wCRj+j2R6JWMXABuQBfffdqbCE3JBtFwRobSBcRoiYPD1reI/r7lzmwdOHzH0XQMrS8OmwBETfkOPIpwrNAaIIFxpMuMEEX75PLmpxRsfFQVcICN4l0HdYgj5oArsebju1/qoGC6Jx1KHDlIUWRNEsrdqGAO9VprKx2wLDv+Sp5XmeT+2S2P6xLnUcppniuUVk0ovA4NjyQ5+S1jlLu/eIVcJvdO65XFpclJrs2z9s4djW9smWgWadeBG5CbR2xhn03Bz3tG+Gz5RPnCygxKb+1bjK615C+GnsiF1Nr0zJptc4TvOu6ZAgqur4p7jall71L1y5tRRPO5qqJckyIE7xHmUpCeao5KN9YcVzi2Ezc1ybnHJcgQK15O+FPSkau8EHN9U9jwhisPFTuT+tHEe9BA30UoZ4eCkLCMwMCd6U1UMW805hj/RS0FhAcuB5T4KAPI3ffinZ57+HwU0ybJzHAe5Jm5JrQd8eUe9OBRuMeKiQuBOt/6pCdxjzMeUp1OdBB8E6Y6ODeaIobPe/0GucfytLvgFoeiVGi1pfWpscS6BmGgAmcpETMre4falIgBrgBw0A8BYLrx+M5K2y1ArWUjlgi/ZJ90jvSVmT98wVbuotdMeYPimVMFzXpooqHUoJHNCPb2e7KfIifgrmtgzJ4Qq99D0hHtD4/VAqKnaQv5fNBzZXGMoyJj1R8QquoIKpEsp9sM7I/V8iqhzSZWoqYIVeyZA4jj4qKv0YESKkfqAjzBC4c+GUpWg02ZpzE0Az3qfEUYcRIsYtv8TuTADIj3xPuXA01sLSRymOnhZTQJ1knn8l2Xn98kkKiLq0nVTqUr3X3fd9FGTz+9QnYbEgaG/f0UNVyUt5qOpTJiDEcPmqTsB2OwxawPaTpJj6FA0MYHao47SqTkc0GBYg7vmgcNQy1hnDgNRwnVdGhPZEsNbgyRMLlM6uDvXLX0RHZQsdxPvRFBwO8b9fvVB0Kcgknd3eSIMyOfCw0Ea81zNDoKDlIKgJ3x93Q7W2E2I8e5Sg638Y/r4LNoVBOcACBwv8AFMfVkeZ10CaGTcX7z8VOGiIJ743pUOmKwAA3O4b9/glojifvw+CVu6w8u6/Jd1kbvddIdErHzb5fcJxMcPvRQiqZ3j74hObUjyToqjs0/L/VOpnX7umADd7vkPNI5t9TyQOqJn4pwiHH5WVhQ2/UZpc7/l38IVZUB3Xtx+iYKG+e8LWOSUeGNmtwfTYWzdnmDp4eXmrvBdNMxiWu4TqvMovxH3pyTg2O0CZ8/vct4+S1yFnr7ekY9Zsd39VYUtoU37x4heL0Nr1M3raRc++6sae23iLkHu56WK3WePYHrWIw1MtOaGiNZAgeNlmsUzCsBPXE33NDr8jpxWMxe36rmxnOUi7Z3293JBU3TJ111+i19satEtpOmXuN6TsbIpieBd9As5tLpI90gkn74KKpSY4755m3CyhOEbrEW+wIXNLyvgN/AZ203GTGpnepsPinH0rRyhPNIcrcP9EuWx3c/lr3LilLVuRbF6zmlc4cdQmFpjmmtmZ4W81KjZI57j5prT4FWWFAIBi8eCD2vhg05oty1Ct42lYiDMBqCR98LpDXbkIB7Xv8ig8PimzAzGN5TK4zuJFoCrGkmBJRq5zrBBUzsaZgXVfXa6nexCifQLjmBjjB3rpTLS2os34poNz71yzr23N1yvcC4p6ffNObp4n5Lly4yhSLE/e5T4Ya+PxXLkAgr2k7cf0/NcuWbAaDcd31RFAXPf8ARcuTCPI6rqO5LNh971y5NFonwzAWGw0b/nCgOvmuXIYMdXNz3j4qOhu7/mlXIYlyLl18PmuptHD7zLlyQD64hojihwb+AXLlJCJXej5fFOw3yXLl3YfyZz5FxeoUDd/3vSLlyz/TKXAwau8fimvFj3LlyyYMVo+Sdih2T3lcuVw/QmFbL9AJm3XfheKVcutcCRmm+ge9c42C5cohyAXh9fA/BB4wRYWEJFy1XJcSndqkXLloWf/Z"/>
          <p:cNvSpPr>
            <a:spLocks noChangeAspect="1" noChangeArrowheads="1"/>
          </p:cNvSpPr>
          <p:nvPr/>
        </p:nvSpPr>
        <p:spPr bwMode="auto">
          <a:xfrm>
            <a:off x="16351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8" name="AutoShape 22" descr="data:image/jpeg;base64,/9j/4AAQSkZJRgABAQAAAQABAAD/2wCEAAkGBhQSERUUExQVFRQVFBgYFxcYFRgYGBwYGhcYFxQVGBUXGyYeFxkkGhcXHy8gJCcpLCwsGB8xNTAqNSYrLCkBCQoKDgwOGg8PGikkHyQsLCwsKSwsLCwpLCwsLCwsKSwsKSksLCwpKSwsLCksLCwpLCksLCwsLCwsLCwsKSwsLP/AABEIAMIBAwMBIgACEQEDEQH/xAAcAAABBQEBAQAAAAAAAAAAAAAEAQIDBQYABwj/xABHEAABAwIDBAYIAwUFBwUAAAABAAIRAyEEEjEFQVFhBhMicYGRMkJSobHB0fAjYnIUgpKi4QcVJLLxM0NTY3PC4hY0o7PS/8QAGQEAAwEBAQAAAAAAAAAAAAAAAAECAwQF/8QAJhEAAgIBBAMBAAEFAAAAAAAAAAECEQMSITFBBBNRMhQiQmFxgf/aAAwDAQACEQMRAD8A8XyJAUrH8U8qSR9Il1gJO4DXyW16FbLx7Hl9BuQWDjUaACAbgZhKi/s/2QMR1wblFRrczXEdqdCG7x3zaV6l0cw72YdjajMjhMjNm3ySTxJJK7/Hwp1I5suStqCtmUqjabRVcH1PWIECSZgchojAU3KnAL0DjFSrg1LCBCLk6EoagY1dCfkTzhyk2hpESjxGIawS4x8TyA3lMdWLiW0hmcAZPqiBJk7/ALuhMTlpGXfi1ZAImze8xA7o8BquXL5CjsjeGJvdnP2oWEdbTdTDrtM5rRIzAXae6RzRbKrXCWkEcQZHmEBjMXXLyajWukDsxlgQIAnXxkoNhpEy1zqD/IHzsfHyWGPyn/caSwLou0hQIFdsQW1R62jYOnZItHh4qWhtBjrTld7LrHwOh8F1QzwnwzCWOUeSZyaHKRwSClK3IIV2RGU8NMQJ5I408wgQHd6hyopRsqaeHJVi3Y5ICVtLJqfBOrbQ3A2UOTfBoklyNbQayx8lOap4QFXNfmKMbiLEKZIpMYawB7Q8UzEBpEyUFiqpcbIvCVgBFkONbiTvYFkmwBKWns17t0d6uG1LSkOK4KXJ9F6V2BUtiQO0ZPJRP6OtNySrEYjmm1MSOKybkWlEpndHm81yMdtMArkXMf8ASfLwUzGqEtTmjgVwGpr/AOz/ABjKdfM+xaCQ67oJGUEMBGaJk8ACvbmtXzjsvEPovbVYbsM2JHeDEHKRIMHivZ+h+MxWPe1730G0A5ryKLnZxDTFNzTeJiZO43Nwu/x8tR0nNlx27NSAngInFYUN0MocBdqdqzlaoSEsJ0KHF4plJhe9wa0ak/AcTyCd1yBKAntWbp9LwTPU1Or9qxOupaDItCNpdIadQhlNwLzud2Y8Dcnksffjrk0WOXwtamIDLk/U9wUdaq6o2XnqqcgZfWdr48LAb9+qbQoiez+LV3u1Y3SwjWL6W57lY4bZjQ4Gq4Oe6YBI3XIA4DlZcGbPqOvHioDw2Fe8RTBps46OPiNPDzU+I2SynTsL3v8Auu8kbjNqMp2HacPVG79R0b8eSx23duPfAPalwAaJFMEmGz7Zm11yam2bUkG7T2hSfXIbUaSABrvi8H1vCULWw4IgiVQ4nZ9WT2mvNpYYIBjQf0hRNx9SlY52cvTb5G48Cpe3I7DKbTTflY4s00OpMuIIOogb+CsqeNzN/GpB40zDXy3+B8FmauNFV4c5zZabABzRYEel3Her7ZuPYGhruzFgTcHnmFlevbYmizwdK00qgcN9N3yPpN+CLOIpxDg6m7g67T3PFo74VZi6bBDnENvYzBnlzUjMe4DKXsqN5ubPg4a+K3hnlEzliiy3wzHTDbo/C03zBbFtVR4DFtafwanVuPqOgtPy8rq7pdIctqzCz8zZcw/Nvv710vyL6MliomxGzs1yZMaIGtsV+6O5W7cWHCWkEHQgyPMJrahKuM5IHFMom7McHQUU/A9kzqrRzVBVY3eq1ti0JFE/BRpfxTG4doHpXVnWe31Wk9yrK+s5THMLVNszaSHtrWEuUtO+hVbUfyXU6rgLShwBSDsTTcBIVbWxLlKcU8qN9B7tRCEq5C74BSVyI/YXcFydodM+cgpGOUjxmcSd5JsIFzNkyy8Y7LD9mYM1HtDXhpzgcwCLu3W8d69n/sx2UcPhnglxLqhvBDS2BlLb3Gt4BmRuXiez2nrG5S0EGZdGW3HMIjvXvPQzpMzFUsucvqsHbJbln8wA0bJgTHort8Wv+nPlbrY0bnSkAXQsh0h6dNZLKBDnTBqRmAPs0x/vHc/RHNdc8kYK2cyi5OkXO2+kTcOQ3LneQTAcBA3Fx3DmfesZXxtbFvmZEwHR2G/lpM9Z35ioMJs99Ul1UmCZLSSSTxqO1c78gWz2PsUm5ljcpjQOIgnuY3kPNebkyuf64+HZDGo/7KXCdH2MbHrzJIqRUk+1z5Sn19lO9oEcKrJ/mH1Wg2tg2NhoaIDG7uVyhKtCIylwtuJ+GiwbRruVGHfWo3p9Ywf8t4e3+ByNPTDEGA51N8SNOqqXiRJ7t0SiKdNxd6p/lP8AE36KiPSzCue6nUJYQSIqMkWJHpWMWU0uh2y5obcpm1UOpjhHZ/iHzVhj20nUWPa5rmipT0cIu4C954Klbs5jgHU3QDpkfY/uOQOO2YW3hriL3Bpu8CLe7eqVoXJpdpUG5rXEA6CJ4Dy3IF1AERJ8bj33Hmk2ZiHPptLySb6mTqTGY6xMIrIo1Mqimw9OkC9hya7wf80WUGL2WWmaZgEGRMtPcQbq8o7PY4PlokjWL988dFW4mgyiKYzw6o2AHEEucAJ1udVWzQt0VmCpVXumWtIMS4yTyl27kiq5rMPaEDiGtI8iJ96j2c6s54a0NYYzExziJM98J1HpKQAX0XBpMS2AZiSDTNiddIRS6Aa/FktJBaSBp1bZSUtp1GkEQ6I9AQRLiAJByzG64MFGUK2GxPoOaXcuw8fuu1vwKR+zHsJykEkXBEO9+vjKa2EWuztsNNw40nn1m+g48HNNgeR8FosN0gLR+K2R/wASnceLNfKV52S5szIPAgBseza3G/NGYPahA7JLSLkHhxINnD83nxWkZvoTR6gx4e0FpkESClbhBvusVsraGVzSS6kC4Zi30CJvIuBbfC3QbvlbxnZFDRQaNwTXsCkLQmuaqsAN+AYfVHkudRpiwA8kQ6mmdWAnYqIOobwHkoqrmolzVC5gCLGDZx7KVSSuQM+U3POpvJ7vgmsSkriFxFC06VxJgE66969y6I7Lo7Owr6z6wNOqWvD3NLHlpaMrS0ky7WABN14/scUYea+4SxomXPtAJHot1k+Su9sbdqYus3O7K3RgBOVjQIAYDJ3AFxlxW+PIsavszmnLYvuk3TupinGlRBZS0LZhzh/zCPRb+QeKTYWywKrGv7VV7XFrdIDWlxH5BA0FzyQ+xcC2aYYIa9lc59HTTa/QXjtMiTfuV/0cojrcDx/Zq7id5kVBJ59oLKU23bNIwSRrsBshtNxJguBIFrAD2W7lb0d/6Hf5Sg8ViWU8znuDW5nXPebDiqp+2a1aW4ZmVhBBqOF4OsA2HvWPLNOiw256Z7m/5QhK+vh9VUVtnva8g13l+rjmJknke9P/ABx67X94+YQ3ZJaUB2l5Xt4AuxHO3vcvQ6W0XtPapT+k/IrD7XwNQ9acju0ZHHf9VpDYTPQcLRHUUxA9AfJRYqjDHQSOy627S1tFNgsQ00mAOBIEETfyXYodh36XfBZ9ldEexf8AYtRjkFsT/YtRzkmMXCjVUvSbYnXjDukg0nZpEadmRB7grvCalZL+0Wu5lDDuY5zCKpEtcWmCLi3cqiJlzs/0wYix+KxnSWu+nXdUY5wFJ+UNm2URoDYG5M81tcH6Te5ZPpbhB1lc3BzA68WM3KobikWGF2bna+o0AZ6Qc2LCQ6XDhFjrucgcHtV/bFCqXBkdiq2ZGjiAdBvtuVz0Yw/+FZc9qkRqd7Ru8VlMBVy4uk7Ke02CLXETr9VSViNSzbzcjeuYRmYHGBmaJtoTIEzod2iVzaTml9F4JbeGkHza6414IDpQ5zKNPqyWw0ki1w02aeVyfJOwmGz03VmNAL6YcOGbMM3uv4oAt9n4/L2S2PCCOJ4EL0qlWztDmkEESCDI8wvNmYYvs9ot6wJAkgG28a+5bXo3gG06QLZJeJcSQZIJG7crx7MmRaElNJUkJCt7JIpTDKmJTHOQBA4lQvlEOco3PTAgyFcpOsXICj5QdMrs0p2aV2UfBcRoLTJERCLw2Ky1GuIJhwMnWxlChhgncpsKHF46uc3D5oEbDoZi31KjnOsxlCtl4XLpPnUKv9l7Qfmw/wCztzvp4bq3ZgQxr3BpdJtMQR4qsOEp4elTGMqgljezQpxmIJLu0Ruk6+9C4rpg+oOqw7OrYNGU9e91Td+75pXfBpwa/wDaKDHF+KqmvW9ht4OphosBO8wFW7V6dVKn4dGWDTJSMu/eqxDe5g8Vn8Jsd9TsvO8fhU/+4/8A6K2uyeibgIgUW8rv8zp5eKejtkavhS4KnXDWuNMgn2arweF82aSjae0qjRcVR3sa8ebS0q7ds6mwloNS2/O6/O5hJ+yDdUd+80H5D4paV9C2VtPpBuJZ456f+ZpHvRdLa7XatJ/TleP5ST7lK7Ak76bu8Fv1QOI6PAuBNIbvRcOPAwloDUEPfhzrDT+YFh/mATa+FGU9XUd4OkKB2ycuhrM/iI8hIQOJwZAMPpk/mY0HXiIKKaHaLHYuDf1QLajxy3crGyONSu32H94g+YWe2I2qaYcDSB9kFwP8QdN+cqzGMrt1a49zw73PbOnNJphaLrZeIc4nM3KRzlZ3+0jDl2DZlBJbWmwn1X8PBOo7fqdZAa6YuOrHv/Eg+ClxW3M7MruySbTmZ2vFrhvI1TQB+CM9WeQ+Cy/TCg3r6xuDFM2JHqt3aHRXVPajWZZB7IF5bGntEgbjvQ+0cRSruzgAyBIgE2HFjifcnF0D3DOht8LS8vcB8ljMHVIxFGREOjWdxC23R5zKbckhoDhlaSe8+kAdVnsVsUtrBwdZlQmC0i2abHRXF7MTD+mrB1bO+qB4hpt5KTopRH7KDvLXDy/0UvSzDF9BhDc0PmImxYfnCZ0LYRhg0iCC4EGxvm3JP8oOzQUx2QeTfhHyVrs/pFTpgU3y0tBvEi5kaXGu8Kpwx/DH6R7iQhdq1m06b6jm5gxpcQNbawSlF0xtWjd4fHNqCWODhxBB+Cc6tGsDxXnmHpBzW1GFzMwDgd97i4M+9WVPE1RdlYutAzQ+3eVt7SNJrTiBuk9wJUVTExrlbPtOA91yq3A7S60htQVDUNobBabcSbacFYswT/Ya39TifcISeUaiD/3iJLTuMSLjy1CV1YEEta9wAJs07rnWERSwLrnOG3IOVgHIiXIPH4ekC3PVJBJBmoSIjgO5L3FaCMbTpe17j9FyyL6rZMVXAcnOhcn7RaDwwsjUEJKTuKSpWnfZNDrrIAjDkQSTHIb/AB4Ij9vjL1bQ0hsSB2j+YnigHC8q5wOHHZtrGo48kwGYDAVKztHPkyTc6mJc4895W12R0byuyvsby1thIbmu4azyVttqKNJrGgAHgAB2Sy9t6kfXjEuJ0Dx5QB8ElL4NxD9lPbTeMgAbOgG5a2jcAjfdYqjY+K1+ynTSb3fMqJbjiVmN/wBo7vUQUuNP4ju9RBSMWE5oSDWFhdp9OajKxLabTRaY1cHkTBcCDA4xCpRbE3Rvc54nzQ+JcSOOmo5p2ExAexrwZDgCDxBEgwuxGniPiEm2g2YHsADqQMrSJOrQUZUwzPYA/SS34ITYJ/C8T8SrJwT1MKRVUqTRVM59NziU/FMY9pAcdYh7QRbwBKNwzPxPBV/STEGjhatRgbma8RIMXc0HQjcU1J0JrcrqezWZ5Ap6awfh/VH1sFSIE9Sefo++6A2NU65lOq4DM5smNL8JvuR/SGsKFHrGtGcw1s3Eu3kbwACY5BNO9hNUQ09kW7JfH5KgePIn5KGts9zbh38TCz3thU/RjaBrF9KqBnaS8OAAJ1JBj5cO5XHSXapwjZDnuc70QDEARmcRoddN/gnQEzqlYtykB4to4GIECBAPvXYHafVE5mO1E2dun9Q38U/BYo1mCo3LUa5stzNbPMEgcVBQ2ux76jWBrjTIDsjnN5EgOkEA79EAWuD2ox1OGkAiQM0AG87j3qLaVUuo1WuYZdTeBllwJLSButeEGcExxdeHFx3lrtAdRYlOFGqz0XEjgdP5ZHmEqY7DdiVx1FIEgODAC0mCCN0KLFtbRAJLm82ydxN4voEM7aDz6dJru4g/P5KbEVi+k2GFtiBcew5okWj0k0AZs/adRrmvpva8SbkHdY21O9T4/ptUbUyhxcODWkGN6AweOaxridz3GORMi6H6Shjmiox7Q02Iab5uIIEZYjfuWeRpAGu6YZnRlJNoDnGfcm43pDTyg9VcGTcO5b+RNl5/W2vdoa9p7oAA1vImbcU2ltJ0m5AM3Dgb7pE2HdKjVMmzUvxbSSchMnUMkeYC5Zpu16kb/wCL6LkrkGo8+lc0rqgulC6hhez6Qc8EkgAi4uRpeN61ONpg4ki5EsudYIZcx3qs6HbJdVrETDMpzXIltpBi5GnkrSq3/HOaBAFTKBybp7gFD5KNl0mpfgMcT6JA78zY+SCpVy92Y6n6QjOklXNh2EaF7fgSq/BaBKIS5LtrpMrVbEfNIciQsjQK0/R2p2COBnz/ANEMSBsYfxHfqKiBUmMP4j/1FRBQUSUj2h3rx7EbTovLwBUm4ixE3Xr9H0m94XgjXQ9/6j8StYcE9nuOwP8A2mH/AOiz4ImubeI+IQmwD/hMP/0m/BFVzb74qJ8jQJsE/hnvPxKsyqvYJ7B/UfiVZEqRnUPTQ23MUKWHrPcC4NgkAwdW6Keke2EF0oE4TE/oJ8gD8lUSWV+xcS2oxtRgc1r7gE3Go3GE/pnTJwzCNz2d1zCA6Iu/wtLxH8zlZdLT/gieDmH/AORqqPIMyHRoPGL7Jglp3Dla88Vb9PKRL6Z1HUu9xE/FVPRap/jW6aHT936K76evjqebKg/+vkr7J6JOg73fs0QIGeOMzp7lnej9bLimmCZpwRoT5rSf2fvmh++fmVnNiVP8YwREFzfKfoj6M9BpsBcSR6wPnT/olB8F1N3aPcz5hNesmUhH1A6bgxYzfwuqPGYYdsyfSFhYXjkR8FH0bMOxQ4Yl/vJ+isMS78Op4Hykq+HQiq2m7q2t7QDS0+lIvoQ05dbg8FmcRjT1TmklxmxJ3Aaf6aLSbawnX1WMB/3YE3sS527faN6zOMwjm9ZLfRIY2ZzAkbrxwJUSV7kspKjYlzRaRzudFaMq9mXAB4NmxEaiDwCqQ42BaTfdrew77hOqvNzvKGrEWQ2lwHu89CuVWyoYSpaEBV9Vm0UjKJG5JTIHHyCkFUfbRz+q1KNJ0M2jTo1XGo7KMhAMONyRPog8FN/etM44VSQGZmkkgx6IDjpxWfZjGhoBBMDdZNp4xgIJbIkSIiRMkTuU0VZq8f0npEFgdLWvJBAMECA2PAe9JhOkjS4NYx7jwsPqso7HNghrYBEcd0E6cb+KsNibSirMAWPcmkJmzo7Rrkw2iB+p/wBIV3sjE42+RtO+sAn781naW2x7TR+6VpOjXSJnba5+omzfD2DxTaJQtT9pk53NzTfs79+9J1lf2mfwoKptSh1rnhzg6SJ7Xd7PLgn/AN/U/bPl/wCKnSxhX7TXBBHVm41B+SyY/s8AJOY3M6+PBaI7cpyO2635f/FPHSCn7Tv4f6ISYWiXAOrUqbKYawhjQ0GXAwOKlrYqrlPYZ/EfoicJhq1UTTpViOJp5R/E8AI9vRTEuFwGzxez/tBQ0xma2JiqoDoY09o7yN/irT9sq/8ADb/EforHYfQPEMnrH0wC6SWnNHG2QTeVo6fQyn61Soe7IP8AtKGgMdhcQ41BmaB4ypdq4frKNdg9ZhHm1bJnRDDgg/iEji/6AKV3RugZ7Lr69tyaQM8s2DgHUaTabiCWuNxzM/NWe2sCa2FdTBgui/c8H5LY1+hNAmzqze54I/maVlNvAYZxDXOqtae0YiDwN7xxT0tA2ZTZXRp9Cs2pIIB001tqrfpZsd1dtPKQMuafEN+iFq9LKd5Ghg9sWPySu6TxctMDi/8AojcQR0T2c6g0sdGsgjyiFT0uj1SnietsWh7zE3gkx8UW3pY1xGUXIkQ86TromV+lgbZzRoTdx0GpsEUwNN637rfc4/VB1sfEjI+xiYH1VOOkLjDgBBHtHQ3Ca7brj6o8yjSOx2zXGnUruLXRUqZm275m9tUaMRZ5IIGXeI3gfNX2y6VWi0HIA8iXEgW35QXad/FX1Ha7csvc0HeZt7iUr3Cjzl1V2fDOaAQZDiToA4G3E9pVu3nODq+U+wbmARlLDeNxA8lv9s1sDiGw9xa4TlqUmua4TG9rYcLDWVhtrUWscWmqHtI9KCCRzDrg8UPgDEVGlrgW3PCPlw5ocvzOPyVjjMIC4ZXMyz7YFrRqVoei/R7D4nEZajpy0i4tY8AlwLQJMGGwZMXUKiDI5BxA8CuXo+N6J4ZtRw6oQDbtPNt1y5Iroqjy2nQcdxU7sK4iAEN/eFTibeKacS43k+ZS3FbJ6uz38OCY3AP4fBRmq7ifMpBWKNwtko2bUnT3j6ovAYRzSSY04gqtznilJKNwtmkZUCMwO1mU3SSY00O9ZEFSU/FPUxbmr/vBkmXRxn5pf7yp+2PeshUJLvmnNdFip3C2a07Upe2PIr03oxs+lQDXsBNRw7TnXNtzR6g7rnedF4HB/ovZdh49xo03gkSxhvBgkCYneqQ7N/U6V0W+kTm3gAk906e9BVOm7JhlNx73AfCVlKtA5z2id89m9hy0U2EHabqZc3fG/ggdnpFDFjIC8ta6LjNMHhO9KzH0z67fNZprTvGpgm0zqd0x4+G9C4gBzoiRoAAN1yRNheb66RFygqzY/tLPbb4uH1Tw8bjPcsdWdDdTuibfxchefmh8O4zZ8mTYmO8DsgA/vOjfxDEabb+0+ppWPbdZvzdHL5hYJ43kTNptv77/AC70ZtCo5zhJJtaSbX0uh6j7aDgNdef3wTJbPP8ApPgKeHeRDi2sS/0oggmQOzp2lX1Nv5hHViCPaM6QtF062c5/U5Wl13gxr6v0WZp9G6x9Qjvt8VnKSXLJbGU9tdWG5WNsIm5MaxMylft2oTMNmI0496OZ0VqOADsojn9AiWdErCXi28NvwjVYvJARTHbdWfSH8Lfop6W26pLe1FxoAN/EBXLOilLe5x8QPgiKfR+i31SY4lL3wCzdnAtn0W68PmFBtTDxT0Go08VY0GAtBPLVQbYZ+HbiFujYzL2rNbc2W6riKfZcacNDi2BbMcwBO+FqKv8AVBHEBrrjMBqJjwsoyS0RtGcmWFPY2Gw9En9moPjfUbmM/qJkqr2YaTMU2tTptpRIeGF+UtcCCA1xMGYNoFkfiOkOZhb1NOOeY+M5lTueTOgHAD6yYUyzxrZickXuO2m11RzhMGPgFyoTVI+/6JVj/Jl/gNR5pBhKDwEK0pbAqGLeZCKp9Fan5R4roeSK7HZQnglNOPLhv58Fof8A0o/iNNwU9LouRx9yXuh9FZmW+9JlWt/9LDmfH6KZnRtg9Uz3x8VPvgFmNjRFYRgJuLeXctOdkNb6seEp7dnDWB5KXnXQrMnXogu7ItzT6OEd7MrWHBDgPvuU7NkuO4eYS96CzHuwDyRDV6H0RrO/Z2tI7TDljlMt9xVcNmOG5E4Nr6Z0InUQIKqPkJPcaNSfiP6fROpVMpHePiqLFYmo4hwqFltA0EHmZKa3E1Z/2kj9ER5K/wCRj+j2R6JWMXABuQBfffdqbCE3JBtFwRobSBcRoiYPD1reI/r7lzmwdOHzH0XQMrS8OmwBETfkOPIpwrNAaIIFxpMuMEEX75PLmpxRsfFQVcICN4l0HdYgj5oArsebju1/qoGC6Jx1KHDlIUWRNEsrdqGAO9VprKx2wLDv+Sp5XmeT+2S2P6xLnUcppniuUVk0ovA4NjyQ5+S1jlLu/eIVcJvdO65XFpclJrs2z9s4djW9smWgWadeBG5CbR2xhn03Bz3tG+Gz5RPnCygxKb+1bjK615C+GnsiF1Nr0zJptc4TvOu6ZAgqur4p7jall71L1y5tRRPO5qqJckyIE7xHmUpCeao5KN9YcVzi2Ezc1ybnHJcgQK15O+FPSkau8EHN9U9jwhisPFTuT+tHEe9BA30UoZ4eCkLCMwMCd6U1UMW805hj/RS0FhAcuB5T4KAPI3ffinZ57+HwU0ybJzHAe5Jm5JrQd8eUe9OBRuMeKiQuBOt/6pCdxjzMeUp1OdBB8E6Y6ODeaIobPe/0GucfytLvgFoeiVGi1pfWpscS6BmGgAmcpETMre4falIgBrgBw0A8BYLrx+M5K2y1ArWUjlgi/ZJ90jvSVmT98wVbuotdMeYPimVMFzXpooqHUoJHNCPb2e7KfIifgrmtgzJ4Qq99D0hHtD4/VAqKnaQv5fNBzZXGMoyJj1R8QquoIKpEsp9sM7I/V8iqhzSZWoqYIVeyZA4jj4qKv0YESKkfqAjzBC4c+GUpWg02ZpzE0Az3qfEUYcRIsYtv8TuTADIj3xPuXA01sLSRymOnhZTQJ1knn8l2Xn98kkKiLq0nVTqUr3X3fd9FGTz+9QnYbEgaG/f0UNVyUt5qOpTJiDEcPmqTsB2OwxawPaTpJj6FA0MYHao47SqTkc0GBYg7vmgcNQy1hnDgNRwnVdGhPZEsNbgyRMLlM6uDvXLX0RHZQsdxPvRFBwO8b9fvVB0Kcgknd3eSIMyOfCw0Ea81zNDoKDlIKgJ3x93Q7W2E2I8e5Sg638Y/r4LNoVBOcACBwv8AFMfVkeZ10CaGTcX7z8VOGiIJ743pUOmKwAA3O4b9/glojifvw+CVu6w8u6/Jd1kbvddIdErHzb5fcJxMcPvRQiqZ3j74hObUjyToqjs0/L/VOpnX7umADd7vkPNI5t9TyQOqJn4pwiHH5WVhQ2/UZpc7/l38IVZUB3Xtx+iYKG+e8LWOSUeGNmtwfTYWzdnmDp4eXmrvBdNMxiWu4TqvMovxH3pyTg2O0CZ8/vct4+S1yFnr7ekY9Zsd39VYUtoU37x4heL0Nr1M3raRc++6sae23iLkHu56WK3WePYHrWIw1MtOaGiNZAgeNlmsUzCsBPXE33NDr8jpxWMxe36rmxnOUi7Z3293JBU3TJ111+i19satEtpOmXuN6TsbIpieBd9As5tLpI90gkn74KKpSY4755m3CyhOEbrEW+wIXNLyvgN/AZ203GTGpnepsPinH0rRyhPNIcrcP9EuWx3c/lr3LilLVuRbF6zmlc4cdQmFpjmmtmZ4W81KjZI57j5prT4FWWFAIBi8eCD2vhg05oty1Ct42lYiDMBqCR98LpDXbkIB7Xv8ig8PimzAzGN5TK4zuJFoCrGkmBJRq5zrBBUzsaZgXVfXa6nexCifQLjmBjjB3rpTLS2os34poNz71yzr23N1yvcC4p6ffNObp4n5Lly4yhSLE/e5T4Ya+PxXLkAgr2k7cf0/NcuWbAaDcd31RFAXPf8ARcuTCPI6rqO5LNh971y5NFonwzAWGw0b/nCgOvmuXIYMdXNz3j4qOhu7/mlXIYlyLl18PmuptHD7zLlyQD64hojihwb+AXLlJCJXej5fFOw3yXLl3YfyZz5FxeoUDd/3vSLlyz/TKXAwau8fimvFj3LlyyYMVo+Sdih2T3lcuVw/QmFbL9AJm3XfheKVcutcCRmm+ge9c42C5cohyAXh9fA/BB4wRYWEJFy1XJcSndqkXLloWf/Z"/>
          <p:cNvSpPr>
            <a:spLocks noChangeAspect="1" noChangeArrowheads="1"/>
          </p:cNvSpPr>
          <p:nvPr/>
        </p:nvSpPr>
        <p:spPr bwMode="auto">
          <a:xfrm>
            <a:off x="16351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40" name="Picture 24" descr="http://www.radiosarajevo.ba/upload/images/Metromahala%20razno/Zemaljski-muzej-Bi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2057400"/>
            <a:ext cx="3124200" cy="2743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sr-Latn-CS" sz="4400" b="1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7.Kada je osnovan Zemalski mzej u BiH?</a:t>
            </a:r>
            <a:endParaRPr lang="en-US" sz="4400" b="1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17526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1900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35814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1888.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2667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1889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6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4572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1887</a:t>
            </a:r>
          </a:p>
        </p:txBody>
      </p:sp>
      <p:sp>
        <p:nvSpPr>
          <p:cNvPr id="10255" name="AutoShape 8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4495800" y="5791200"/>
            <a:ext cx="990600" cy="685800"/>
          </a:xfrm>
          <a:prstGeom prst="rightArrow">
            <a:avLst>
              <a:gd name="adj1" fmla="val 50000"/>
              <a:gd name="adj2" fmla="val 36111"/>
            </a:avLst>
          </a:prstGeom>
          <a:solidFill>
            <a:srgbClr val="3399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9966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sr-Latn-CS" b="1"/>
              <a:t>Dalje</a:t>
            </a:r>
            <a:endParaRPr lang="en-US" b="1"/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sr-Latn-CS" sz="4400" b="1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8.Gdje se nalazi muzej RS?</a:t>
            </a:r>
            <a:endParaRPr lang="en-US" sz="4400" b="1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17526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U SARAJEVU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35814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U BANJA LUCI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2667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U DOBOJU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6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4572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U BEOGRADU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11279" name="AutoShape 8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4495800" y="5791200"/>
            <a:ext cx="990600" cy="685800"/>
          </a:xfrm>
          <a:prstGeom prst="rightArrow">
            <a:avLst>
              <a:gd name="adj1" fmla="val 50000"/>
              <a:gd name="adj2" fmla="val 36111"/>
            </a:avLst>
          </a:prstGeom>
          <a:solidFill>
            <a:srgbClr val="3399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9966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sr-Latn-CS" b="1"/>
              <a:t>Dalje</a:t>
            </a:r>
            <a:endParaRPr lang="en-US" b="1"/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sr-Latn-CS" sz="4400" b="1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9.Kada je osnovan muzej RS?</a:t>
            </a:r>
            <a:endParaRPr lang="en-US" sz="4400" b="1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17526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BA" sz="2400" b="1" dirty="0">
                <a:solidFill>
                  <a:srgbClr val="006666"/>
                </a:solidFill>
              </a:rPr>
              <a:t>1932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35814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1930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2667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1931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6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4572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1929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12303" name="AutoShape 8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4495800" y="5791200"/>
            <a:ext cx="990600" cy="685800"/>
          </a:xfrm>
          <a:prstGeom prst="rightArrow">
            <a:avLst>
              <a:gd name="adj1" fmla="val 50000"/>
              <a:gd name="adj2" fmla="val 36111"/>
            </a:avLst>
          </a:prstGeom>
          <a:solidFill>
            <a:srgbClr val="3399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9966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sr-Latn-CS" b="1"/>
              <a:t>Dalje</a:t>
            </a:r>
            <a:endParaRPr lang="en-US" b="1"/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-152400"/>
            <a:ext cx="8229600" cy="1573213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sr-Latn-CS" sz="4400" b="1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10.Narodno pozorište BiH osnovano je:</a:t>
            </a:r>
            <a:endParaRPr lang="en-US" sz="4400" b="1" kern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17526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1923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35814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1921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2667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1922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6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9600" y="4572000"/>
            <a:ext cx="3048000" cy="457200"/>
          </a:xfrm>
          <a:prstGeom prst="actionButtonBlank">
            <a:avLst/>
          </a:prstGeom>
          <a:solidFill>
            <a:srgbClr val="00CC99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sr-Latn-CS" sz="2400" b="1" dirty="0">
                <a:solidFill>
                  <a:srgbClr val="006666"/>
                </a:solidFill>
              </a:rPr>
              <a:t>1920</a:t>
            </a:r>
            <a:endParaRPr lang="en-US" sz="2400" b="1" dirty="0">
              <a:solidFill>
                <a:srgbClr val="006666"/>
              </a:solidFill>
            </a:endParaRPr>
          </a:p>
        </p:txBody>
      </p:sp>
      <p:sp>
        <p:nvSpPr>
          <p:cNvPr id="13327" name="AutoShape 8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4495800" y="5791200"/>
            <a:ext cx="990600" cy="685800"/>
          </a:xfrm>
          <a:prstGeom prst="rightArrow">
            <a:avLst>
              <a:gd name="adj1" fmla="val 50000"/>
              <a:gd name="adj2" fmla="val 36111"/>
            </a:avLst>
          </a:prstGeom>
          <a:solidFill>
            <a:srgbClr val="3399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9966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sr-Latn-CS" b="1"/>
              <a:t>Izlaz</a:t>
            </a:r>
            <a:endParaRPr lang="en-US" b="1"/>
          </a:p>
        </p:txBody>
      </p:sp>
      <p:sp>
        <p:nvSpPr>
          <p:cNvPr id="13332" name="AutoShape 20" descr="data:image/jpeg;base64,/9j/4AAQSkZJRgABAQAAAQABAAD/2wCEAAkGBhQSERUUEhQWFRQWFxUWGRUXGBgWGBgYGBgYHRgXFxgYHSYeFxwjGRUVHy8gIycpLSwsFx8xNTAqNSYrLCkBCQoKDgwOGg8PGiwkHyQsLCosLC8sLCwpLCopLCwsLCksLCwsLCwsLCwsLCwsLCwsLCwsLCwsKSwsKSksLCwsLP/AABEIAMIBAwMBIgACEQEDEQH/xAAcAAABBQEBAQAAAAAAAAAAAAAAAQMEBQYCBwj/xABHEAABAwIDBQUEBwUFBwUAAAABAAIRAyEEEjEFIkFRYQYTcYGRMqGxwQcUI0JS0fBicpKi4SRTgrLSFRYzY3PC8UNks8Py/8QAGgEAAwEBAQEAAAAAAAAAAAAAAAECAwQFBv/EADERAAICAQIEBQIFBAMAAAAAAAABAhEDEiEEEzFBIlFhgfBxoRQjM7HRBTKR4TRCwf/aAAwDAQACEQMRAD8A8XypMqfNNclizTN3EYhJCdLVyQqTIaG4SQuyEiZJzCSF1CRMQkJISoQAiISpIQAiEqECEQiEJgCEJYQAiEQhAAhCEACEqEDEhCVCAEhCWEQkAIhKhACQiEqEAJCEsIQBdOw6adRWrxewy2ZCqcRgIXDHKmehLG0Uj6aac1WFWiotRi3jIwkiKQuSE85qbIWqZk0cJIXRCRMg5hCVCYjlCVCAEQlSIARCVCAEQlQgBEJUIARCVCACEQhCABCEqAERCVCABCWEIASEQuoRCBnMIXSEhH1xieyGHrgkACeUESsH2i+jhzJIcwDhJM+gCY2D24fSaAHWtb1Wk/3xp4hmWrY8HDX+q+fbroqf2Z7EYzT3dr7nkm0uzwZq9s8hJ+Sz+KwYHH3L07tFsgxnEVGfib/3N1CwmNwbCeIXXhyN9zPLFIzVRiZcFb1sAOZUR+z/ANr3LvjNHHKJAIXJUt2BPMJp2Edy960UkZNMYTlLDufOUExrClYXBalw00C09HANpUHNaBmlpeeXIT6LLJmUdjSGJy3Me7BvGrHehTJateHHl7wuHOHEe5CzPyFyjJIWkqMYeDfRNnBUj90eVk+cvIXKZn0issZs9uaGkC2hJTB2a7gWnwK0U0yHBkRCknZ1T8J8oKbdhnDVrvQqtSYqY0hKQkTECEqEACEIQAJUJYQAkJYRCWEhiQlASgLoNQOjmEsLsMS5FNlaRqEJ3IhFhpNRRxp5/q6l0tpkcVQtf8ApP1eoPuO9CuFwR2qbNbhO0L2gEE6LnGVKNfUd3U5j2T4jgs42oQBIcLfhP5Ll2L6/FY8re0XzPMXaGDcw3FuYVa+orBu1CLEgjqo9djXXafJbxbW0jKST6EI1Vwaq6qNITD10IwZKoO4+fnCvHZiw7xh5DiALiAAPX8lS4V0R7gtBhGfZu4klt/Nc+Vm2Ndhingd03c4zpoA0DX1XBwx4M9ZPzVg05QbTmEfP5KENoXIy6dfVZKUmaNJDJYeLR6R700aIPGDyMEKYMV0PqkqvDmxe/wCuCepipFFiQc05dOMFNEtn2TPiVdMo/rX4p84Ucm/wj5LXmpGWiykcAC05jcacPklNQg+3bWIP9VcnBN/C33hcO2aw/dHkfzRzUPlsq3VHSJywRN/6ptzObGkdI08lZv2ULe1bwPwTNTZI5n0VLJElwZXHDsJP2ZHWSmvqrD+IeKsauz3TOYaRxHyTZwj51B6StFP1IcPQrvqrYkPt1C6pbPJPtCOalvwz5O7I8lzQBDrtI8iqc3WzJUVe6GnbL5O9QmnbPeOR81O70kwGunzXYJ428SEtbHoRVnDOGrSlLP2bK0a7kVAxROc3sqUrJcaGQ1dtYlaFKw4kxCHIpIbp0E79VK0OxOz5rODWiSVtsZ9FtWlRNRwFhJHLxXHPiVF0dMcN9Tyn6mUq0NbAw4hCrmj5RE27sV+HFIvsXMaMvEHu2OM8J+0FuCssFWzsa6IkAeYsT6hV/aeoKmJed1kZQGnNMBoAMwdYm54q12PQ+xp+BPvKM1URitncdT6lGXqf15KaKSodtYh7KsNLgMoNhN79OgWEfE6NXsWJoc49AVwcC0/daf8ACEzsKs95fnJMREgDWenRVlfbNRr3NBbAc4CW8AU1FttIVpKy0qbOpnVjPQhRqmwqf4PRzgn3Yk/Ve9MF0E9LE9eig4bbb3Oa0tbvOAsTxMJrXvQPT3Ov9hMm2YeDh81NwGGAFQBznQWA5otYm0BWLcPc6pvB0r1/36f+RYyyNr55mqgkzplHd8isXtTGOY9zWEtuZI1M8J5L0CnT3fIrzrbg+3f4hacI9U3ZnxCqKombJxhLhTcZB0J1mJ81dYinAb1CzexaQNanfiPX5rXY+lAZ4Ks9RmkgxbwZS46s2mA908oHE3smtnbVbUOWC1x0vI8Fz2kZuM8XfBU2Ab9oyNczfitoQUoWzGUmp0am7Bmc6BBJJ4Ac01g9pMqEhrpPAERPgu+0FL+z+Y/zLLYIw8FuoIjhxU44KcWypycZJGt3rSAuKdYOnKWmORn4LvbVM9w6PDyLrrMYB5Y8OHA8FOOGuLY5vS6NEKh5FcVHW0PuTu2qbu63NSY5Wm/wCptkOex+R0w60H3IirjqCWzom2/QXFpHj1XO3qrmZQ22Yajpw9652VW7wQ65bx6LSvBqI/7UdhoD72HmhzmyfFS8Rh79L/NVu0aha4AARqlHxMclSHwxp5KNjKRkDznopuCpB29H64p7H4UyC1pNhoEKVSoHHYrqODJVhhsIGkSVEe94+6R5FNCq6byqdsSpG77Pbcbh3hwGnErT7d+k51WkaYAEiDHFeTNxZQ/GFcr4e3d9TbmLbboWVbGguJQqQ1kLflE8xlztrZ321Q2gHmBoAOK0eyKAFGkP2AfgsltWs6piKgZJJe4ADU3K2OGpNAYCHAhgBgkXgSji5JJIz4VNkl1EdPcspt5gGIA6H4LU1Mn4nfxR81UY3Asc8m565vyK4cU6ds7JwtbDHZihLHG4/RVBiwc1S/3/AJla7ZmFYwOAcW6cR1VXU2M0yd+5kwR/pWsMqU22RLG9KR3i2EYM6afM9FSbMp/bU7fhPDWdVpsThZw4aXGIAywJ18NfJV2C2aG1GkF0gtAkWF0QyJRfuOUHaL1hEnX0PJMYQia9x/xGf/GFJpZpO8w6agjh0KiYc3rS9rftW2F5+zbe/Bciez+d0dFdCxpt3fIrzfbZjEPjhC3tKnTcTmfMRoAOfS6qto7AouqEhpdMTDiNByHn6LXhssccnZlnxucVRQ7JYO/ocyAZ8zM81q9pMszwHwVezZDGPa5ofLBA1/031VlUw8082eSBYEKs2RSkpIIQcYtMzHaVn2bP3nfBUWzRNRvRzfO60e28O57WCWiHG9+IVVh9lOpuBJad5psXTY9WruxTSx1e5xzi3OzRdoaE4f8AxN6aOCzLME0Ma9r25hUymn98AQQ+OIO8OcjqJ1W0ab62HIDQAC0yT+0CqKn2eqgudLYJDteGbw6hZ8PkjGDTfc0zQbkmkX23KP8AZnxzB/mCybMPBBFyCJtp1Wwx7zVo1KbGyYm3ASDflos+3ZVUkkNtIOo0GvxCnh51FpsrLG5bIvtsYMuoHLqCTysJJ93BVTtiuw2IbTeQTmboQ8axqNNdCtHVx7u5qNpe0WPaYj2XWd4SCqPu6rqzHOafaEnpIubrHFN003tuXOKuyL2rw8Cn1Dv+1Ruz1HeeOOWZVx2tGamzIDuzm6TEe8Kv7MnfId/dnXn+gFvGd4DJx/NLithdzN4qi25RjuzzafdH5rYBrThiZHsu4jqs1tukXUqDmgmHEEgG0xr6LDBPx+//AIa5Y+E42Qzct+ID1VnjC2mAX2BgaSoex2xSdNodT1t+tFZdqqP2LCNM4Hud/RVKV5a9RJeCyJ9YphocSA11gbiU4ajAAS4AHQk6+EqtrM/slMgTvH/K4/Jd42hOFpEAmJ+H9FelfeiLf2LIYVpEwPQfks1tF8VHAACDFhHqtfgqX2TfALK7WwTjWfAsYvbkFWCVyaZOVVGyBnSJ36g7mPVKuy0c1lhtCadZxBg5i4EdTIXoGDw4Ibe+VpO84XIHBY/amBc6vUfALXNtJIAlgAIMXyn4Lf0KAAAkWaOS4+PTil7m/BO79hn6l+0f43/mk+oftH+Nyllg/Ufmsh2k7VVKVV1Ok1oDMuYuEySAYF9LheXjjPI9MT0JOMFbNGcD+0f4h8wotXZvI/5P9KTYu0frFFry2HSWkDSRGl+RCy9ftq/vSWU2mkHRBJzETEzMAnwKqGLJJtLsKU4JJvuaKps48/dT/JMHZx/QYn9pbSbSpGrBLcocBzzRl8PaCptgdpjXq5HsADpDS0nUCYM9OKcY5HFzS2QOUVJRfVlj9SI//I+Tk1g8NnDwTGSplGWG6tDiTrJurMD9X/JRcGLVv+t/9bOZCz1umXp3R1TwDb5i4i2roH8oSjZlESAYjXfPvsn8OwSfLiOfiqjtTtZ1CnFOz6j3gHWA2JIGkmQB5pQ1TlpT6jlUVqZMOzqJMh/84+abrbLbGZjiY0u0jzjVZPYHaKqyu3O4vY4hrg4zY8QdQQt5Uow14gWdHwWuaE8MkmyMco5FaM87BagtafEH5FR6uF3b0mt4auWj2fso1ngEEiTMawOQKu9q9gWdy6tQc4tYQMjrwHBpkEa3dGmhC3hqkrRzTyQhNQfVmT2dsxz2SCOoIJnpqpY2O4TZkHWzhbX5KbsbYJrtZSYS11UxP4Ydc+gWj2x9EXd0waGIql/EPdEnpGnh71OPFPKnJPZF5c0cTSZjTs5zA4jIAQQbuuOUQmm4N4kZQJEGcwt6dFJ2Psp5zMdUf3hc6nvGcpHieZ9y0uM+i6q2jnpYt7nNsRcAQY3b+CIYpTbrsLJmjCr7mWw2Ge2Q1vtDKbmIJ/dUkbMdBGWxt7YPXjEXTXZzZtapUNPvX965xpguk5TpxPD5LWbY+jnF0mB1PFvqc92IPhJsksE5W49vqOWaMKvuZKps14puaxphxaTdhIgnkZ46KDV2YWDO5ziG70OY4iyvuxmCq4qp3b6hcZ1OggSTbXRaLbHZGrh2lxdnbc5w0CBwBEKdOSKbq0uo3khaT6swIqgYWYEHR2Q8XWE+5WeyaLn0C0sJBJ3mtbI0NrzyUrD4YfVXtgGBUABDeAMa9U/2ceBQc4ugA5jZpgZQSeegK55z2deZvFdCGzYhBG7VIBBggEGOBvdcbcwjXsylmQxYEZcw4x70uA7WmpXFNzSxtQgU37jvJ4yCM3C5gnirfH0wKbS+IEkkwAImSeWiTc4TWrqC0yi6MWNmN7ru4dAIIA8+PmUjtmA0e73oBsI4X4x1WgpV6T2d40sLBMu3YEayYskZUoGmam4WQTnloaANToujmy+/3MtESpwTcjA0k2tdvzCz23cATUz58rSBqCBI/wDC2Qw7HNDmgEESCA0ghZLtbQAqNEkDKLCw9p149F0cNO8hjnjUCjOBZ/e+5C5cxnM/ryQvV3PONpt11WtWz13Ma4wMjQ0cOTLLbMpwbA6a3/Ned1cW01GQw27ps3vui9xxlb9lVxJ+zd/IvN/qDbpt+Z38Gkk6VD5aeunVed9oz9viDyHvAbdb2sDLTlcCOAyQbceay21ezVerUqOa0APJ1cJgwVxcNJRlbZ05k5LYndlGRhh+84+5qwjhu/4zwGnJeibGwVSlQDHMJN7gtI4AceiyFbs5VYG5mj2gPaBu6ABpot8E4qcnfV/yRki3FFt2mbGD8G0h72dFSdmKY+ss0tB0GpbqtDt3BvfR7vIZ3BqI3Sybz0ULYewa1OuHlluQcJs3rqlDJFYZJvfccot5Ey/Den69FEwI3a3/AFzz/u28gpGd3927+X/UouzXSyrMD+0Oscv4GeK4ktmdDe6J+GaZOvDnz8VXdqdiPrCiWU3P3ntMAneeQGAxxJEBWWEjMbjhxbz8E3tvabaX1cOLgO+znK5zd2m6XewRe4g6jhF0YW1lTXzYMquD+dzzjCUpe0FulRjeXOfeF6piKPtgC2bT0XmmExBqPBJmHtPkTBuvUcTEv/e6dOi6ePb1R+eRjwq8LKHaG2H4Sl31MNLg/LvAxBBPCPwhbrY21O8wBa92+9jHwLE+xMAcBYeYXnXbG2Edp/xBp+67or7s7tA9yxs2ytEeS6eHf5Df1/Y87i4/nxf0/cMHtV2EpCuxoc6kHvDSSAYOhIvxXqNTaRdh2PJgvDHGOBIBIB9V4/tGoPqVT9yqtnQ2n/YaN/uU/wDKfyU8LNqLXqPj43JfQoG1Mleu4CS2vUcJMyRmIk+S9IdUIwjiY0Ex+1lB+K8vdWHeYj99/wAHrd1sZ/YnfutP+RHD5NMpBxeO1H6MyGwgG7QJ/wDczP8AjK9Q2xjyzum8KjnNm0jKxz5gggzkjzXkmBxEY15/5s/zLe9psfuYV3/N+NGstsGTS5Lzoz4lWo/RmS+jSG4v/E4fyleldpb4d4n7p5fNeUdiMWG4p3R5+YXo23sZNKOdvciE3y8kfnRBmdZIe37mNwWH3Hjq/wB5Ki9l6AfhntcSGlsEjgCwg6gjSVP2YZDuO87/ADHooHYyu3I5siYA16OHAT6LxG/7vY9nsvcq6/ZulTbQqMxD3mGEsOTdcHUpFhpef8Ku+09H+zVBrHefFyqMU6iKdPLknLMl7nOJGWTd0DjAI0nktHtCo0tcCGv3t5jnZQQdQSBImYXXxbrLBswwbwdHn2zaGXCYkD8RdHDRp+Sd2Zg5wlVstG+529p910adLdSrrE4YOD2sbSpNexrIa9xGYNcC4lwkkyPRLharmFxAw4JAAaBuSKQZmLSLkkZvFavJFt790CjKlt2ZC7P0MtAN5OeP5ibeqXE7MwL67Dj6z6TC0tAYCSbzJIaQBeOd9FLZXu4k0m5nF2VtgLNFhHME+afwey/rLzDKNQta4S+oGtZnB394XILRpMcingl+fa36kZl+Tv6HFPshsEiRXxTtbhryDBi0UkLqt9IYwznUThKYLCZFPPUaCTJAe0gOImDFplC9fW/I8zSUJ7h/cCkH941uV5dAGZpEFgBPAXlWUuE7x935KG3YzaTmOpkuABzTOaSImAIi4gTwKWptBjS8OJ3SQSGOI1iQQIIJXn54ucvCjvwtQjuShiHxJLo1m0fBR8Zt7I9zHMrvLeLGMLdAbFcO23hyxzQ7IXNJJLXXOWBNiQdAq/Fdp6Yc4g7p0JDxOn7Kxjgd7xNZZV2ZpMO91RjH5ntzCzXBoLd4i4A5hZzae1t8DJWlr2nMQ0NMG2U8zwlScJ2xoNDGveZBMkMdAlzjyB48lSY7b1NwADg6CDLQ77v7wGqePBJSdxCWWNbSL3bNR1OXZ3ugiwDZMkWFuoTGydqOqPy5K1OWuOZwZFgTFh0VPtXtSyo6W5oMbpA1BBB9roucH2rY1wLgbBwsB95pHF3VNcPPRvHcOdHV/caR1E/jd6qPsgk0qkPcAa79ADO60EyQeIhVJ7YUuT/Rv+pdYPtfQp0gw06jrvJMNE5nE6ZjwMeSjkZdNaSubC+pqdn05Li5z3GQBaOHQBVPamg976bWndAcd4uAExJkXM8uluKYwf0iUKYdFCoZiDmYI9ZUXa/b8VqeSkypRfI+0a5sxxEAiZ8VGPh88cmrSVLNicasqjhqsE5Yy3/9SSeQgXW92bL6eZxc55kl3XytZYCt2krFjAK+IaWh2Z2a78xkE73AQ1X+H+k1lOYoE3J9sDUzrlW3E4M2RLTG/nr5kYsuOLduiV2k2c+pQc1riTLSMxtr0HIlQ8BtJ9KGvDgBAm0W5Ksf24kmaUjUDMB62uo1TtU12tLMOr4/7VpixZ4R0OO3sYZHhnJSb3R6NsDA0alE52hxMgy43DtePJR8Xj6lKg2llccoAJbEDLMm9+KxuB7fuogilSDQTMZ5GnDdsg/SI+Se6bfWXu/JYw4biYSbS2+q/k0yZMGRK2brs1Qp1TUe5uYl5MmZ4RabalT9qbYeynUptYXWgNB4QI1HgvNsP9ItVhJZRptJEGC+/iJg+KKn0kV3GTTpT1DyfXMhcLxCm5JfcJZcEo02bfsyynVqvc5gLsxdJnMNInlxVpt/HVCwUwJLHZ2yejoAtaz15hS+kWu12ZjKTXREhr5g8Pb6BFT6ScU4ye6nnkM+pcq/C8Tr1Kv8kyyYHHSz0XsfhWb5dTAeHOJtvTmtPkQpG0cY9xyEiAYNz+a8sP0gYuZa5jTpZgTJ7cYsz9oL67jfmFS4TiVJtNb/ADyJlkwSq09uh6tszAA95MOuCILhq0GIEcZCa7LYRxFVsNsGg/zA8F5V/vjiuFWPBrf9K4wna/F0s3d1nMzawGifd1Kzf9NzNPxLevPsafjIKtma/F7HosNQPxDGOpgOLC5xyAgAF2Wj+J7NOa2OGwzXYWQWGmW5w4WEa5rwRPUcV4rW2xWe9z3vLnPADiQJcBFja/st9Anj2mxOTIK9QMiMgJDY5RpFtFtl4DJkS8XT55EQ4qEb2N1sfGmqXipSbTLYgCZIJIM36JjYW0u/bULmMaWwAADxB1nwCwv+2q9z31S/JxHwTf8AtKrf7V9+TiPgVq+Cbvp289ifxS2PQez+PNdjnPa0EOAho4R1nionbHDTQlrSTnboCbX4DxWG+vVP7x/8TvzSHGPOtR/8TvzVLg2smtP2JfEpx0tDv1Kp/dVP4HfkhM/WXfjd/EfzQu2pHNaNhW2k6vTZlE5WuB3S6SIB1toJ81ExAc2N3UGCWNaSRaNTAAErk4kNDwwm+VwAMDTeBAHKCucLjC9rS5wO86dLAcpEzJ9OSmibIhqOdmI0HH4mx6pp1F33pFiRqZF7j0HvVlMZszmAlxJiCLCw9yZ+tNYXNOYj2rjQu/8ACG32BepzUwwFLKG/amLHNN3dN0CJ4quq1C20EGP1fkrA4nNDr/tWHlEJjFzaQdeIGnO2nBEVXUqUrIlMTxH9ElVrhc/AcE9VpRpyN48v14pjvJdqSOHjxVIk5DLe6LBLaB1PPw/qUVDcWMjWY/XBJ3U8/wCiYWDz1t81y424g8P15Jfq/BdDCkXg/wBUtitxKtRwMHzTMp11Mycxjn6fku+4EkNcXgcQHCf11TVIHbI/ggNKn1MK2zctQO3czz7IMwd0N0HOU8NjsLwGv7wZSTBawiLAEuMakcOeql5IrqHLk+hUlCmOw7Y1HOAczgDpIAy+/wAgilgpLZDoJvAvF7jNF4CrWhaGQ4QrKlh6b9CGkuytY953Zy7xgdTx+Cdp0qYcWtcw+y32XGb3yjxEX1UvKl2KWJ+ZUpFcVcLulrGkxJvSE2sTJM68lycEHMeXAZuJljQJ0ygDoZ0S5qHymVMLmFcOY1xhzN0CPswQZI3QZF518tU39X1zCDoc7mgkm0i2ltOiayryE8XqVYRCtxhmmQXUw2QC4R7IvYROvGQgmwAcRpJ3QCW8hY2kEcfkub6D5RWVcM5olwiY5cU2Wq3awAR7br/GZJiXCOGqdfgeTQDa4Ba2/HMTzg+Xilzq6hyb6FGGpAVaDA3MS4ggcHAczYkRyum3YFoIaXXvbUC9pLTPWw4q+bEnlMgNEm2qRXTNh3sSY1Einw4OcdZ4Qlp4BoIlo1INxlvppdxieP5KefHsVyZdylQrKphKZJiY6g8PI/EoVcxE8pkjZ1WKbTmIyuMi2jrTccwnKAyluW8FxmXSZkcNJn3cVAwWJJYWcDeJgdfgp2ExegPGGySYEAxomzNHbqJfLnEtJAIAEnW+nJMbQfvGDMmIuI6XT7nm8loI4AeBm6r6+IaGaAuOruOtyLx0Qhkju9S4ERHHnz5p2riXVG7jZ6qtw+LknMZPDj5HouamP0LZEengolF3sUmq3Jr8TrNoHvUKpwIM+C7ojNcnz68yurC0+cf0uqWwmN5HESJjz6p+kIbLpHAXHTzSseSJnTyH6NwuyzMPvOi4sbX6DjzSbKSGza4Bgm4PBAqQCcsjpp5qwbhN0Z2OAJkQDf8Aei4/8JaOyXOuynULXRlmADreXEaLJzXc1UX2Kym5jnb8gXMC5mLC/mp1FkU/tRUhzQ4Q2waJyk9L8xquKOzqmYsJZTaXQS6TcacOnDqpGIwrAWtGIbutu4Ey4iSG5DbSBrwulKSukyop9SLRxhY72qjTo7dLYGpET1GqlYSq15aHT3YDjLmscYiJDsoHrOhXWEw1ZzXFjgRnMvLDIgaZogeHNMuwRNi/Pl9lxjI4SbgOIJGunLwUtxfz/RS1L5/sXEbQYZDalYZoDnkMjLJgQBNgTInUaaJ7GVmvgDecTADspgHiQwSY1XH+yxTglzQQBG5qSNXZpbF/Hom6WKAaIflMkyGjMbc7DX09FNR6x+fYq30kcGjYU3PDgLtZTy3JdxBGt+q4l7AGZHi0kBwE3vOUGRwunMLVjMJzACQWwJJ1lzhznS6QBuYkPgmRlc6OU2b52VX5k1tsLRlrWHu7ESTnImTaXNM8W7oA0XTMR3mRvdUbQOpgDWIMHxTFRlJk5nhxkW3gGjlYybWTeZmUaBxmA1pnzcZJnlCdJ7/yK2tv4JmNJDSCWawTAbH7gbMdSdYUd1WjO6MxId7LcpmNLyI1PNLUdkbuNhjuAdEka5pOkSOCiHHOneDY1jTyBFhoOCcY7bBKS7kt1EZbtIaNeH7s2KRjS4WpxGuaSddTumBaIsmDjJkzA1ID3X9OPNNDGaSXx0MTw4eEKtLJckSjTdPsRyJkzyAFhxAsNE5UquaAKkBoEiGAuE6G9+evJRKeJdvEOLZgXNyOOpmeNkyILjflcm/mjTfUWryJz8SQBmDpItIIEEmCGtIF/Q3TFPEAWI3vKBMfdnimXVReZzE8yQBwF9fNMAXkfkqUES5k6tjA4QXABotAuTzJB4+aep1W5RcGA0WBk82NMEg9ZAuq7L08yuqeII1P68kOCrYFPfcvqeKYGgCLAC1GoRpe8iboVB9YPM+p/NIs+R6mnPOsE+Hi3HS3zU17ILgQJmQQSD4aKuw+He47rHu8Gk/BWm0NnvohhqsewvGZuaQSAdQF0Nq6OVLYZqGQCGwQL9Rz+ar8RVknxNuSeo1DNyQOKYqtEq1sQ2FJm82eJ1+K7rnUW1Jtp5eiQkEDSUy510dQscFQjRSWVydSPP0UMOUinWymzbdblKSKTJ2HpwNBB42M9VPo1QLF27HLra/Kyq3491x922g+HFRji3AW0lYOMpGymol7idqtbUDhLuhjlHEWHGFYYbbZ7sgkCJgAWtw9LLIB5JmYK674jSB4W9eaiXDxaoqOdplhitqlxEA66RIm97nW6fwOLGYgMcXEEOyRMRf2RYeCqalafHWeq5FWNHEdVfKVUJZWnZpaGKq1GuLajmtLjJdAAOUWEkSTBt1vqpNHDNpUi9zt0kuA3A55tEzmLhYjLwCzDK9VwDQ5xygwBrrPxUN7jxk2tKz5F7J0ac+t6s0GNxDQXZ9TJMFsCBDQQ2Rqb+PRV2IxQc68wI1Mn3KEH7pEC51OqbGv9VtHEkZSyNli7aBAAgFumU6eNjYph+LuLRBm2vqmWMBzZnEEDdAEyeRva3Fcho6q1CKJcpMk1MeSZJzRYSAdfFN/XXCIJsZtp6JuB+H3lLfkPRFR8guXmdVMZPC/OXa89U218arstPNc5eaaoTs6FQRMBNuqSu8iBSRsKmcZzzTjaYJufQfmugxGXw/XiixqJfdktjd/iAXMz0qANeuDr3FIg1Yk3OWwHEuGmqZ7UdnxhK/dh4qU3Mp1aVSCC+lVbmY4t+6YsRzCZ7P7U7jEU6jgSwOb3jJjPTkZ6ZGha5ktINiDdNbZ2zVxVZ1as4F7o0ADWhohrWgWa1ogAI2oVOyIBrpxt5+K5q0V3f8AX65pJPHr70rXYrS+4wMKTzQpEFCNTDQj0/YbAKFGABut0twCo/pUee+oiTHcNt4vfPwHohC8Tg/+Q/c9Tiv0f8GFqHRNuKVC+gPEOCnAEIQwETgKEKGCOTqkm6EIAQJChCoQBDUIQUXOwjFV0WgfMKtxB3j5oQueH6j+iOuX6a+rOWixQAkQtTHsdlKhCkoKmg80nJKhMGKfkuWhCEkPuOga+CbaUIQgOTquwEITYkCVyRCRRy429Vy4oQmiGcEpEIWqMn1P/9k="/>
          <p:cNvSpPr>
            <a:spLocks noChangeAspect="1" noChangeArrowheads="1"/>
          </p:cNvSpPr>
          <p:nvPr/>
        </p:nvSpPr>
        <p:spPr bwMode="auto">
          <a:xfrm>
            <a:off x="16351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4" name="AutoShape 22" descr="data:image/jpeg;base64,/9j/4AAQSkZJRgABAQAAAQABAAD/2wCEAAkGBhQSERUUEhQWFRQWFxUWGRUXGBgWGBgYGBgYHRgXFxgYHSYeFxwjGRUVHy8gIycpLSwsFx8xNTAqNSYrLCkBCQoKDgwOGg8PGiwkHyQsLCosLC8sLCwpLCopLCwsLCksLCwsLCwsLCwsLCwsLCwsLCwsLCwsKSwsKSksLCwsLP/AABEIAMIBAwMBIgACEQEDEQH/xAAcAAABBQEBAQAAAAAAAAAAAAAAAQMEBQYCBwj/xABHEAABAwIDBQUEBwUFBwUAAAABAAIRAyEEEjEFIkFRYQYTcYGRMqGxwQcUI0JS0fBicpKi4SRTgrLSFRYzY3PC8UNks8Py/8QAGgEAAwEBAQEAAAAAAAAAAAAAAAECAwQFBv/EADERAAICAQIEBQIFBAMAAAAAAAABAhEDEiEEEzFBIlFhgfBxoRQjM7HRBTKR4TRCwf/aAAwDAQACEQMRAD8A8XypMqfNNclizTN3EYhJCdLVyQqTIaG4SQuyEiZJzCSF1CRMQkJISoQAiISpIQAiEqECEQiEJgCEJYQAiEQhAAhCEACEqEDEhCVCAEhCWEQkAIhKhACQiEqEAJCEsIQBdOw6adRWrxewy2ZCqcRgIXDHKmehLG0Uj6aac1WFWiotRi3jIwkiKQuSE85qbIWqZk0cJIXRCRMg5hCVCYjlCVCAEQlSIARCVCAEQlQgBEJUIARCVCACEQhCABCEqAERCVCABCWEIASEQuoRCBnMIXSEhH1xieyGHrgkACeUESsH2i+jhzJIcwDhJM+gCY2D24fSaAHWtb1Wk/3xp4hmWrY8HDX+q+fbroqf2Z7EYzT3dr7nkm0uzwZq9s8hJ+Sz+KwYHH3L07tFsgxnEVGfib/3N1CwmNwbCeIXXhyN9zPLFIzVRiZcFb1sAOZUR+z/ANr3LvjNHHKJAIXJUt2BPMJp2Edy960UkZNMYTlLDufOUExrClYXBalw00C09HANpUHNaBmlpeeXIT6LLJmUdjSGJy3Me7BvGrHehTJateHHl7wuHOHEe5CzPyFyjJIWkqMYeDfRNnBUj90eVk+cvIXKZn0issZs9uaGkC2hJTB2a7gWnwK0U0yHBkRCknZ1T8J8oKbdhnDVrvQqtSYqY0hKQkTECEqEACEIQAJUJYQAkJYRCWEhiQlASgLoNQOjmEsLsMS5FNlaRqEJ3IhFhpNRRxp5/q6l0tpkcVQtf8ApP1eoPuO9CuFwR2qbNbhO0L2gEE6LnGVKNfUd3U5j2T4jgs42oQBIcLfhP5Ll2L6/FY8re0XzPMXaGDcw3FuYVa+orBu1CLEgjqo9djXXafJbxbW0jKST6EI1Vwaq6qNITD10IwZKoO4+fnCvHZiw7xh5DiALiAAPX8lS4V0R7gtBhGfZu4klt/Nc+Vm2Ndhingd03c4zpoA0DX1XBwx4M9ZPzVg05QbTmEfP5KENoXIy6dfVZKUmaNJDJYeLR6R700aIPGDyMEKYMV0PqkqvDmxe/wCuCepipFFiQc05dOMFNEtn2TPiVdMo/rX4p84Ucm/wj5LXmpGWiykcAC05jcacPklNQg+3bWIP9VcnBN/C33hcO2aw/dHkfzRzUPlsq3VHSJywRN/6ptzObGkdI08lZv2ULe1bwPwTNTZI5n0VLJElwZXHDsJP2ZHWSmvqrD+IeKsauz3TOYaRxHyTZwj51B6StFP1IcPQrvqrYkPt1C6pbPJPtCOalvwz5O7I8lzQBDrtI8iqc3WzJUVe6GnbL5O9QmnbPeOR81O70kwGunzXYJ428SEtbHoRVnDOGrSlLP2bK0a7kVAxROc3sqUrJcaGQ1dtYlaFKw4kxCHIpIbp0E79VK0OxOz5rODWiSVtsZ9FtWlRNRwFhJHLxXHPiVF0dMcN9Tyn6mUq0NbAw4hCrmj5RE27sV+HFIvsXMaMvEHu2OM8J+0FuCssFWzsa6IkAeYsT6hV/aeoKmJed1kZQGnNMBoAMwdYm54q12PQ+xp+BPvKM1URitncdT6lGXqf15KaKSodtYh7KsNLgMoNhN79OgWEfE6NXsWJoc49AVwcC0/daf8ACEzsKs95fnJMREgDWenRVlfbNRr3NBbAc4CW8AU1FttIVpKy0qbOpnVjPQhRqmwqf4PRzgn3Yk/Ve9MF0E9LE9eig4bbb3Oa0tbvOAsTxMJrXvQPT3Ov9hMm2YeDh81NwGGAFQBznQWA5otYm0BWLcPc6pvB0r1/36f+RYyyNr55mqgkzplHd8isXtTGOY9zWEtuZI1M8J5L0CnT3fIrzrbg+3f4hacI9U3ZnxCqKombJxhLhTcZB0J1mJ81dYinAb1CzexaQNanfiPX5rXY+lAZ4Ks9RmkgxbwZS46s2mA908oHE3smtnbVbUOWC1x0vI8Fz2kZuM8XfBU2Ab9oyNczfitoQUoWzGUmp0am7Bmc6BBJJ4Ac01g9pMqEhrpPAERPgu+0FL+z+Y/zLLYIw8FuoIjhxU44KcWypycZJGt3rSAuKdYOnKWmORn4LvbVM9w6PDyLrrMYB5Y8OHA8FOOGuLY5vS6NEKh5FcVHW0PuTu2qbu63NSY5Wm/wCptkOex+R0w60H3IirjqCWzom2/QXFpHj1XO3qrmZQ22Yajpw9652VW7wQ65bx6LSvBqI/7UdhoD72HmhzmyfFS8Rh79L/NVu0aha4AARqlHxMclSHwxp5KNjKRkDznopuCpB29H64p7H4UyC1pNhoEKVSoHHYrqODJVhhsIGkSVEe94+6R5FNCq6byqdsSpG77Pbcbh3hwGnErT7d+k51WkaYAEiDHFeTNxZQ/GFcr4e3d9TbmLbboWVbGguJQqQ1kLflE8xlztrZ321Q2gHmBoAOK0eyKAFGkP2AfgsltWs6piKgZJJe4ADU3K2OGpNAYCHAhgBgkXgSji5JJIz4VNkl1EdPcspt5gGIA6H4LU1Mn4nfxR81UY3Asc8m565vyK4cU6ds7JwtbDHZihLHG4/RVBiwc1S/3/AJla7ZmFYwOAcW6cR1VXU2M0yd+5kwR/pWsMqU22RLG9KR3i2EYM6afM9FSbMp/bU7fhPDWdVpsThZw4aXGIAywJ18NfJV2C2aG1GkF0gtAkWF0QyJRfuOUHaL1hEnX0PJMYQia9x/xGf/GFJpZpO8w6agjh0KiYc3rS9rftW2F5+zbe/Bciez+d0dFdCxpt3fIrzfbZjEPjhC3tKnTcTmfMRoAOfS6qto7AouqEhpdMTDiNByHn6LXhssccnZlnxucVRQ7JYO/ocyAZ8zM81q9pMszwHwVezZDGPa5ofLBA1/031VlUw8082eSBYEKs2RSkpIIQcYtMzHaVn2bP3nfBUWzRNRvRzfO60e28O57WCWiHG9+IVVh9lOpuBJad5psXTY9WruxTSx1e5xzi3OzRdoaE4f8AxN6aOCzLME0Ma9r25hUymn98AQQ+OIO8OcjqJ1W0ab62HIDQAC0yT+0CqKn2eqgudLYJDteGbw6hZ8PkjGDTfc0zQbkmkX23KP8AZnxzB/mCybMPBBFyCJtp1Wwx7zVo1KbGyYm3ASDflos+3ZVUkkNtIOo0GvxCnh51FpsrLG5bIvtsYMuoHLqCTysJJ93BVTtiuw2IbTeQTmboQ8axqNNdCtHVx7u5qNpe0WPaYj2XWd4SCqPu6rqzHOafaEnpIubrHFN003tuXOKuyL2rw8Cn1Dv+1Ruz1HeeOOWZVx2tGamzIDuzm6TEe8Kv7MnfId/dnXn+gFvGd4DJx/NLithdzN4qi25RjuzzafdH5rYBrThiZHsu4jqs1tukXUqDmgmHEEgG0xr6LDBPx+//AIa5Y+E42Qzct+ID1VnjC2mAX2BgaSoex2xSdNodT1t+tFZdqqP2LCNM4Hud/RVKV5a9RJeCyJ9YphocSA11gbiU4ajAAS4AHQk6+EqtrM/slMgTvH/K4/Jd42hOFpEAmJ+H9FelfeiLf2LIYVpEwPQfks1tF8VHAACDFhHqtfgqX2TfALK7WwTjWfAsYvbkFWCVyaZOVVGyBnSJ36g7mPVKuy0c1lhtCadZxBg5i4EdTIXoGDw4Ibe+VpO84XIHBY/amBc6vUfALXNtJIAlgAIMXyn4Lf0KAAAkWaOS4+PTil7m/BO79hn6l+0f43/mk+oftH+Nyllg/Ufmsh2k7VVKVV1Ok1oDMuYuEySAYF9LheXjjPI9MT0JOMFbNGcD+0f4h8wotXZvI/5P9KTYu0frFFry2HSWkDSRGl+RCy9ftq/vSWU2mkHRBJzETEzMAnwKqGLJJtLsKU4JJvuaKps48/dT/JMHZx/QYn9pbSbSpGrBLcocBzzRl8PaCptgdpjXq5HsADpDS0nUCYM9OKcY5HFzS2QOUVJRfVlj9SI//I+Tk1g8NnDwTGSplGWG6tDiTrJurMD9X/JRcGLVv+t/9bOZCz1umXp3R1TwDb5i4i2roH8oSjZlESAYjXfPvsn8OwSfLiOfiqjtTtZ1CnFOz6j3gHWA2JIGkmQB5pQ1TlpT6jlUVqZMOzqJMh/84+abrbLbGZjiY0u0jzjVZPYHaKqyu3O4vY4hrg4zY8QdQQt5Uow14gWdHwWuaE8MkmyMco5FaM87BagtafEH5FR6uF3b0mt4auWj2fso1ngEEiTMawOQKu9q9gWdy6tQc4tYQMjrwHBpkEa3dGmhC3hqkrRzTyQhNQfVmT2dsxz2SCOoIJnpqpY2O4TZkHWzhbX5KbsbYJrtZSYS11UxP4Ydc+gWj2x9EXd0waGIql/EPdEnpGnh71OPFPKnJPZF5c0cTSZjTs5zA4jIAQQbuuOUQmm4N4kZQJEGcwt6dFJ2Psp5zMdUf3hc6nvGcpHieZ9y0uM+i6q2jnpYt7nNsRcAQY3b+CIYpTbrsLJmjCr7mWw2Ge2Q1vtDKbmIJ/dUkbMdBGWxt7YPXjEXTXZzZtapUNPvX965xpguk5TpxPD5LWbY+jnF0mB1PFvqc92IPhJsksE5W49vqOWaMKvuZKps14puaxphxaTdhIgnkZ46KDV2YWDO5ziG70OY4iyvuxmCq4qp3b6hcZ1OggSTbXRaLbHZGrh2lxdnbc5w0CBwBEKdOSKbq0uo3khaT6swIqgYWYEHR2Q8XWE+5WeyaLn0C0sJBJ3mtbI0NrzyUrD4YfVXtgGBUABDeAMa9U/2ceBQc4ugA5jZpgZQSeegK55z2deZvFdCGzYhBG7VIBBggEGOBvdcbcwjXsylmQxYEZcw4x70uA7WmpXFNzSxtQgU37jvJ4yCM3C5gnirfH0wKbS+IEkkwAImSeWiTc4TWrqC0yi6MWNmN7ru4dAIIA8+PmUjtmA0e73oBsI4X4x1WgpV6T2d40sLBMu3YEayYskZUoGmam4WQTnloaANToujmy+/3MtESpwTcjA0k2tdvzCz23cATUz58rSBqCBI/wDC2Qw7HNDmgEESCA0ghZLtbQAqNEkDKLCw9p149F0cNO8hjnjUCjOBZ/e+5C5cxnM/ryQvV3PONpt11WtWz13Ma4wMjQ0cOTLLbMpwbA6a3/Ned1cW01GQw27ps3vui9xxlb9lVxJ+zd/IvN/qDbpt+Z38Gkk6VD5aeunVed9oz9viDyHvAbdb2sDLTlcCOAyQbceay21ezVerUqOa0APJ1cJgwVxcNJRlbZ05k5LYndlGRhh+84+5qwjhu/4zwGnJeibGwVSlQDHMJN7gtI4AceiyFbs5VYG5mj2gPaBu6ABpot8E4qcnfV/yRki3FFt2mbGD8G0h72dFSdmKY+ss0tB0GpbqtDt3BvfR7vIZ3BqI3Sybz0ULYewa1OuHlluQcJs3rqlDJFYZJvfccot5Ey/Den69FEwI3a3/AFzz/u28gpGd3927+X/UouzXSyrMD+0Oscv4GeK4ktmdDe6J+GaZOvDnz8VXdqdiPrCiWU3P3ntMAneeQGAxxJEBWWEjMbjhxbz8E3tvabaX1cOLgO+znK5zd2m6XewRe4g6jhF0YW1lTXzYMquD+dzzjCUpe0FulRjeXOfeF6piKPtgC2bT0XmmExBqPBJmHtPkTBuvUcTEv/e6dOi6ePb1R+eRjwq8LKHaG2H4Sl31MNLg/LvAxBBPCPwhbrY21O8wBa92+9jHwLE+xMAcBYeYXnXbG2Edp/xBp+67or7s7tA9yxs2ytEeS6eHf5Df1/Y87i4/nxf0/cMHtV2EpCuxoc6kHvDSSAYOhIvxXqNTaRdh2PJgvDHGOBIBIB9V4/tGoPqVT9yqtnQ2n/YaN/uU/wDKfyU8LNqLXqPj43JfQoG1Mleu4CS2vUcJMyRmIk+S9IdUIwjiY0Ex+1lB+K8vdWHeYj99/wAHrd1sZ/YnfutP+RHD5NMpBxeO1H6MyGwgG7QJ/wDczP8AjK9Q2xjyzum8KjnNm0jKxz5gggzkjzXkmBxEY15/5s/zLe9psfuYV3/N+NGstsGTS5Lzoz4lWo/RmS+jSG4v/E4fyleldpb4d4n7p5fNeUdiMWG4p3R5+YXo23sZNKOdvciE3y8kfnRBmdZIe37mNwWH3Hjq/wB5Ki9l6AfhntcSGlsEjgCwg6gjSVP2YZDuO87/ADHooHYyu3I5siYA16OHAT6LxG/7vY9nsvcq6/ZulTbQqMxD3mGEsOTdcHUpFhpef8Ku+09H+zVBrHefFyqMU6iKdPLknLMl7nOJGWTd0DjAI0nktHtCo0tcCGv3t5jnZQQdQSBImYXXxbrLBswwbwdHn2zaGXCYkD8RdHDRp+Sd2Zg5wlVstG+529p910adLdSrrE4YOD2sbSpNexrIa9xGYNcC4lwkkyPRLharmFxAw4JAAaBuSKQZmLSLkkZvFavJFt790CjKlt2ZC7P0MtAN5OeP5ibeqXE7MwL67Dj6z6TC0tAYCSbzJIaQBeOd9FLZXu4k0m5nF2VtgLNFhHME+afwey/rLzDKNQta4S+oGtZnB394XILRpMcingl+fa36kZl+Tv6HFPshsEiRXxTtbhryDBi0UkLqt9IYwznUThKYLCZFPPUaCTJAe0gOImDFplC9fW/I8zSUJ7h/cCkH941uV5dAGZpEFgBPAXlWUuE7x935KG3YzaTmOpkuABzTOaSImAIi4gTwKWptBjS8OJ3SQSGOI1iQQIIJXn54ucvCjvwtQjuShiHxJLo1m0fBR8Zt7I9zHMrvLeLGMLdAbFcO23hyxzQ7IXNJJLXXOWBNiQdAq/Fdp6Yc4g7p0JDxOn7Kxjgd7xNZZV2ZpMO91RjH5ntzCzXBoLd4i4A5hZzae1t8DJWlr2nMQ0NMG2U8zwlScJ2xoNDGveZBMkMdAlzjyB48lSY7b1NwADg6CDLQ77v7wGqePBJSdxCWWNbSL3bNR1OXZ3ugiwDZMkWFuoTGydqOqPy5K1OWuOZwZFgTFh0VPtXtSyo6W5oMbpA1BBB9roucH2rY1wLgbBwsB95pHF3VNcPPRvHcOdHV/caR1E/jd6qPsgk0qkPcAa79ADO60EyQeIhVJ7YUuT/Rv+pdYPtfQp0gw06jrvJMNE5nE6ZjwMeSjkZdNaSubC+pqdn05Li5z3GQBaOHQBVPamg976bWndAcd4uAExJkXM8uluKYwf0iUKYdFCoZiDmYI9ZUXa/b8VqeSkypRfI+0a5sxxEAiZ8VGPh88cmrSVLNicasqjhqsE5Yy3/9SSeQgXW92bL6eZxc55kl3XytZYCt2krFjAK+IaWh2Z2a78xkE73AQ1X+H+k1lOYoE3J9sDUzrlW3E4M2RLTG/nr5kYsuOLduiV2k2c+pQc1riTLSMxtr0HIlQ8BtJ9KGvDgBAm0W5Ksf24kmaUjUDMB62uo1TtU12tLMOr4/7VpixZ4R0OO3sYZHhnJSb3R6NsDA0alE52hxMgy43DtePJR8Xj6lKg2llccoAJbEDLMm9+KxuB7fuogilSDQTMZ5GnDdsg/SI+Se6bfWXu/JYw4biYSbS2+q/k0yZMGRK2brs1Qp1TUe5uYl5MmZ4RabalT9qbYeynUptYXWgNB4QI1HgvNsP9ItVhJZRptJEGC+/iJg+KKn0kV3GTTpT1DyfXMhcLxCm5JfcJZcEo02bfsyynVqvc5gLsxdJnMNInlxVpt/HVCwUwJLHZ2yejoAtaz15hS+kWu12ZjKTXREhr5g8Pb6BFT6ScU4ye6nnkM+pcq/C8Tr1Kv8kyyYHHSz0XsfhWb5dTAeHOJtvTmtPkQpG0cY9xyEiAYNz+a8sP0gYuZa5jTpZgTJ7cYsz9oL67jfmFS4TiVJtNb/ADyJlkwSq09uh6tszAA95MOuCILhq0GIEcZCa7LYRxFVsNsGg/zA8F5V/vjiuFWPBrf9K4wna/F0s3d1nMzawGifd1Kzf9NzNPxLevPsafjIKtma/F7HosNQPxDGOpgOLC5xyAgAF2Wj+J7NOa2OGwzXYWQWGmW5w4WEa5rwRPUcV4rW2xWe9z3vLnPADiQJcBFja/st9Anj2mxOTIK9QMiMgJDY5RpFtFtl4DJkS8XT55EQ4qEb2N1sfGmqXipSbTLYgCZIJIM36JjYW0u/bULmMaWwAADxB1nwCwv+2q9z31S/JxHwTf8AtKrf7V9+TiPgVq+Cbvp289ifxS2PQez+PNdjnPa0EOAho4R1nionbHDTQlrSTnboCbX4DxWG+vVP7x/8TvzSHGPOtR/8TvzVLg2smtP2JfEpx0tDv1Kp/dVP4HfkhM/WXfjd/EfzQu2pHNaNhW2k6vTZlE5WuB3S6SIB1toJ81ExAc2N3UGCWNaSRaNTAAErk4kNDwwm+VwAMDTeBAHKCucLjC9rS5wO86dLAcpEzJ9OSmibIhqOdmI0HH4mx6pp1F33pFiRqZF7j0HvVlMZszmAlxJiCLCw9yZ+tNYXNOYj2rjQu/8ACG32BepzUwwFLKG/amLHNN3dN0CJ4quq1C20EGP1fkrA4nNDr/tWHlEJjFzaQdeIGnO2nBEVXUqUrIlMTxH9ElVrhc/AcE9VpRpyN48v14pjvJdqSOHjxVIk5DLe6LBLaB1PPw/qUVDcWMjWY/XBJ3U8/wCiYWDz1t81y424g8P15Jfq/BdDCkXg/wBUtitxKtRwMHzTMp11Mycxjn6fku+4EkNcXgcQHCf11TVIHbI/ggNKn1MK2zctQO3czz7IMwd0N0HOU8NjsLwGv7wZSTBawiLAEuMakcOeql5IrqHLk+hUlCmOw7Y1HOAczgDpIAy+/wAgilgpLZDoJvAvF7jNF4CrWhaGQ4QrKlh6b9CGkuytY953Zy7xgdTx+Cdp0qYcWtcw+y32XGb3yjxEX1UvKl2KWJ+ZUpFcVcLulrGkxJvSE2sTJM68lycEHMeXAZuJljQJ0ygDoZ0S5qHymVMLmFcOY1xhzN0CPswQZI3QZF518tU39X1zCDoc7mgkm0i2ltOiayryE8XqVYRCtxhmmQXUw2QC4R7IvYROvGQgmwAcRpJ3QCW8hY2kEcfkub6D5RWVcM5olwiY5cU2Wq3awAR7br/GZJiXCOGqdfgeTQDa4Ba2/HMTzg+Xilzq6hyb6FGGpAVaDA3MS4ggcHAczYkRyum3YFoIaXXvbUC9pLTPWw4q+bEnlMgNEm2qRXTNh3sSY1Einw4OcdZ4Qlp4BoIlo1INxlvppdxieP5KefHsVyZdylQrKphKZJiY6g8PI/EoVcxE8pkjZ1WKbTmIyuMi2jrTccwnKAyluW8FxmXSZkcNJn3cVAwWJJYWcDeJgdfgp2ExegPGGySYEAxomzNHbqJfLnEtJAIAEnW+nJMbQfvGDMmIuI6XT7nm8loI4AeBm6r6+IaGaAuOruOtyLx0Qhkju9S4ERHHnz5p2riXVG7jZ6qtw+LknMZPDj5HouamP0LZEengolF3sUmq3Jr8TrNoHvUKpwIM+C7ojNcnz68yurC0+cf0uqWwmN5HESJjz6p+kIbLpHAXHTzSseSJnTyH6NwuyzMPvOi4sbX6DjzSbKSGza4Bgm4PBAqQCcsjpp5qwbhN0Z2OAJkQDf8Aei4/8JaOyXOuynULXRlmADreXEaLJzXc1UX2Kym5jnb8gXMC5mLC/mp1FkU/tRUhzQ4Q2waJyk9L8xquKOzqmYsJZTaXQS6TcacOnDqpGIwrAWtGIbutu4Ey4iSG5DbSBrwulKSukyop9SLRxhY72qjTo7dLYGpET1GqlYSq15aHT3YDjLmscYiJDsoHrOhXWEw1ZzXFjgRnMvLDIgaZogeHNMuwRNi/Pl9lxjI4SbgOIJGunLwUtxfz/RS1L5/sXEbQYZDalYZoDnkMjLJgQBNgTInUaaJ7GVmvgDecTADspgHiQwSY1XH+yxTglzQQBG5qSNXZpbF/Hom6WKAaIflMkyGjMbc7DX09FNR6x+fYq30kcGjYU3PDgLtZTy3JdxBGt+q4l7AGZHi0kBwE3vOUGRwunMLVjMJzACQWwJJ1lzhznS6QBuYkPgmRlc6OU2b52VX5k1tsLRlrWHu7ESTnImTaXNM8W7oA0XTMR3mRvdUbQOpgDWIMHxTFRlJk5nhxkW3gGjlYybWTeZmUaBxmA1pnzcZJnlCdJ7/yK2tv4JmNJDSCWawTAbH7gbMdSdYUd1WjO6MxId7LcpmNLyI1PNLUdkbuNhjuAdEka5pOkSOCiHHOneDY1jTyBFhoOCcY7bBKS7kt1EZbtIaNeH7s2KRjS4WpxGuaSddTumBaIsmDjJkzA1ID3X9OPNNDGaSXx0MTw4eEKtLJckSjTdPsRyJkzyAFhxAsNE5UquaAKkBoEiGAuE6G9+evJRKeJdvEOLZgXNyOOpmeNkyILjflcm/mjTfUWryJz8SQBmDpItIIEEmCGtIF/Q3TFPEAWI3vKBMfdnimXVReZzE8yQBwF9fNMAXkfkqUES5k6tjA4QXABotAuTzJB4+aep1W5RcGA0WBk82NMEg9ZAuq7L08yuqeII1P68kOCrYFPfcvqeKYGgCLAC1GoRpe8iboVB9YPM+p/NIs+R6mnPOsE+Hi3HS3zU17ILgQJmQQSD4aKuw+He47rHu8Gk/BWm0NnvohhqsewvGZuaQSAdQF0Nq6OVLYZqGQCGwQL9Rz+ar8RVknxNuSeo1DNyQOKYqtEq1sQ2FJm82eJ1+K7rnUW1Jtp5eiQkEDSUy510dQscFQjRSWVydSPP0UMOUinWymzbdblKSKTJ2HpwNBB42M9VPo1QLF27HLra/Kyq3491x922g+HFRji3AW0lYOMpGymol7idqtbUDhLuhjlHEWHGFYYbbZ7sgkCJgAWtw9LLIB5JmYK674jSB4W9eaiXDxaoqOdplhitqlxEA66RIm97nW6fwOLGYgMcXEEOyRMRf2RYeCqalafHWeq5FWNHEdVfKVUJZWnZpaGKq1GuLajmtLjJdAAOUWEkSTBt1vqpNHDNpUi9zt0kuA3A55tEzmLhYjLwCzDK9VwDQ5xygwBrrPxUN7jxk2tKz5F7J0ac+t6s0GNxDQXZ9TJMFsCBDQQ2Rqb+PRV2IxQc68wI1Mn3KEH7pEC51OqbGv9VtHEkZSyNli7aBAAgFumU6eNjYph+LuLRBm2vqmWMBzZnEEDdAEyeRva3Fcho6q1CKJcpMk1MeSZJzRYSAdfFN/XXCIJsZtp6JuB+H3lLfkPRFR8guXmdVMZPC/OXa89U218arstPNc5eaaoTs6FQRMBNuqSu8iBSRsKmcZzzTjaYJufQfmugxGXw/XiixqJfdktjd/iAXMz0qANeuDr3FIg1Yk3OWwHEuGmqZ7UdnxhK/dh4qU3Mp1aVSCC+lVbmY4t+6YsRzCZ7P7U7jEU6jgSwOb3jJjPTkZ6ZGha5ktINiDdNbZ2zVxVZ1as4F7o0ADWhohrWgWa1ogAI2oVOyIBrpxt5+K5q0V3f8AX65pJPHr70rXYrS+4wMKTzQpEFCNTDQj0/YbAKFGABut0twCo/pUee+oiTHcNt4vfPwHohC8Tg/+Q/c9Tiv0f8GFqHRNuKVC+gPEOCnAEIQwETgKEKGCOTqkm6EIAQJChCoQBDUIQUXOwjFV0WgfMKtxB3j5oQueH6j+iOuX6a+rOWixQAkQtTHsdlKhCkoKmg80nJKhMGKfkuWhCEkPuOga+CbaUIQgOTquwEITYkCVyRCRRy429Vy4oQmiGcEpEIWqMn1P/9k="/>
          <p:cNvSpPr>
            <a:spLocks noChangeAspect="1" noChangeArrowheads="1"/>
          </p:cNvSpPr>
          <p:nvPr/>
        </p:nvSpPr>
        <p:spPr bwMode="auto">
          <a:xfrm>
            <a:off x="16351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36" name="Picture 24" descr="http://www.sonar.ba/slike/narodno_pozoriste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1981200"/>
            <a:ext cx="3784600" cy="28384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4"/>
          <p:cNvSpPr>
            <a:spLocks noChangeArrowheads="1" noChangeShapeType="1" noTextEdit="1"/>
          </p:cNvSpPr>
          <p:nvPr/>
        </p:nvSpPr>
        <p:spPr bwMode="auto">
          <a:xfrm>
            <a:off x="2286000" y="2133600"/>
            <a:ext cx="4895850" cy="282257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Impact"/>
              </a:rPr>
              <a:t>Netačno</a:t>
            </a:r>
          </a:p>
        </p:txBody>
      </p:sp>
      <p:sp>
        <p:nvSpPr>
          <p:cNvPr id="6147" name="AutoShape 5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4495800" y="5638800"/>
            <a:ext cx="914400" cy="609600"/>
          </a:xfrm>
          <a:prstGeom prst="actionButtonBackPrevious">
            <a:avLst/>
          </a:prstGeom>
          <a:solidFill>
            <a:srgbClr val="339966"/>
          </a:solidFill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" name="&quot;No&quot; Symbol 3"/>
          <p:cNvSpPr/>
          <p:nvPr/>
        </p:nvSpPr>
        <p:spPr bwMode="auto">
          <a:xfrm>
            <a:off x="7315200" y="2971800"/>
            <a:ext cx="1600200" cy="1676400"/>
          </a:xfrm>
          <a:prstGeom prst="noSmoking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&quot;No&quot; Symbol 5"/>
          <p:cNvSpPr/>
          <p:nvPr/>
        </p:nvSpPr>
        <p:spPr bwMode="auto">
          <a:xfrm>
            <a:off x="457200" y="2971800"/>
            <a:ext cx="1600200" cy="1676400"/>
          </a:xfrm>
          <a:prstGeom prst="noSmoking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4"/>
          <p:cNvSpPr>
            <a:spLocks noChangeArrowheads="1" noChangeShapeType="1" noTextEdit="1"/>
          </p:cNvSpPr>
          <p:nvPr/>
        </p:nvSpPr>
        <p:spPr bwMode="auto">
          <a:xfrm>
            <a:off x="2286000" y="1981200"/>
            <a:ext cx="5070475" cy="27654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9966"/>
                    </a:gs>
                    <a:gs pos="50000">
                      <a:srgbClr val="18472F"/>
                    </a:gs>
                    <a:gs pos="100000">
                      <a:srgbClr val="339966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Forte"/>
              </a:rPr>
              <a:t>Tačno</a:t>
            </a:r>
          </a:p>
        </p:txBody>
      </p:sp>
      <p:sp>
        <p:nvSpPr>
          <p:cNvPr id="7171" name="AutoShape 5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4495800" y="5486400"/>
            <a:ext cx="990600" cy="685800"/>
          </a:xfrm>
          <a:prstGeom prst="actionButtonBackPrevious">
            <a:avLst/>
          </a:prstGeom>
          <a:solidFill>
            <a:srgbClr val="339966"/>
          </a:solidFill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364" name="Smiley Face 3"/>
          <p:cNvSpPr>
            <a:spLocks noChangeArrowheads="1"/>
          </p:cNvSpPr>
          <p:nvPr/>
        </p:nvSpPr>
        <p:spPr bwMode="auto">
          <a:xfrm>
            <a:off x="7467600" y="3124200"/>
            <a:ext cx="1524000" cy="1447800"/>
          </a:xfrm>
          <a:prstGeom prst="smileyFace">
            <a:avLst>
              <a:gd name="adj" fmla="val 4653"/>
            </a:avLst>
          </a:prstGeom>
          <a:solidFill>
            <a:srgbClr val="23FD47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5" name="Smiley Face 4"/>
          <p:cNvSpPr>
            <a:spLocks noChangeArrowheads="1"/>
          </p:cNvSpPr>
          <p:nvPr/>
        </p:nvSpPr>
        <p:spPr bwMode="auto">
          <a:xfrm>
            <a:off x="685800" y="3200400"/>
            <a:ext cx="1524000" cy="1447800"/>
          </a:xfrm>
          <a:prstGeom prst="smileyFace">
            <a:avLst>
              <a:gd name="adj" fmla="val 4653"/>
            </a:avLst>
          </a:prstGeom>
          <a:solidFill>
            <a:srgbClr val="23FD47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lance">
  <a:themeElements>
    <a:clrScheme name="Balance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289</TotalTime>
  <Words>168</Words>
  <Application>Microsoft PowerPoint</Application>
  <PresentationFormat>On-screen Show (4:3)</PresentationFormat>
  <Paragraphs>69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Tahoma</vt:lpstr>
      <vt:lpstr>Arial</vt:lpstr>
      <vt:lpstr>Wingdings</vt:lpstr>
      <vt:lpstr>Calibri</vt:lpstr>
      <vt:lpstr>Balance</vt:lpstr>
      <vt:lpstr>Kulturne ustanove i objekti u BiH</vt:lpstr>
      <vt:lpstr>1.Koji od ovih objekata je kulturni objekat?</vt:lpstr>
      <vt:lpstr>2.Zbog čega ljudi idu u kulturne ustanove?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Norman Public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lnelson</dc:creator>
  <cp:lastModifiedBy>DA</cp:lastModifiedBy>
  <cp:revision>36</cp:revision>
  <cp:lastPrinted>1601-01-01T00:00:00Z</cp:lastPrinted>
  <dcterms:created xsi:type="dcterms:W3CDTF">2004-11-23T20:39:15Z</dcterms:created>
  <dcterms:modified xsi:type="dcterms:W3CDTF">2012-11-27T14:03:07Z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