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1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E9DF-5138-4A9F-A72D-6CAF892E3027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EFA1F-CC1C-486C-8917-E6CDAF5F2E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E9DF-5138-4A9F-A72D-6CAF892E3027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EFA1F-CC1C-486C-8917-E6CDAF5F2E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E9DF-5138-4A9F-A72D-6CAF892E3027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EFA1F-CC1C-486C-8917-E6CDAF5F2E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E9DF-5138-4A9F-A72D-6CAF892E3027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EFA1F-CC1C-486C-8917-E6CDAF5F2E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E9DF-5138-4A9F-A72D-6CAF892E3027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EFA1F-CC1C-486C-8917-E6CDAF5F2E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E9DF-5138-4A9F-A72D-6CAF892E3027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EFA1F-CC1C-486C-8917-E6CDAF5F2E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E9DF-5138-4A9F-A72D-6CAF892E3027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EFA1F-CC1C-486C-8917-E6CDAF5F2E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E9DF-5138-4A9F-A72D-6CAF892E3027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EFA1F-CC1C-486C-8917-E6CDAF5F2E0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E9DF-5138-4A9F-A72D-6CAF892E3027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6EFA1F-CC1C-486C-8917-E6CDAF5F2E0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E9DF-5138-4A9F-A72D-6CAF892E3027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EFA1F-CC1C-486C-8917-E6CDAF5F2E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E9DF-5138-4A9F-A72D-6CAF892E3027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EFA1F-CC1C-486C-8917-E6CDAF5F2E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106EFA1F-CC1C-486C-8917-E6CDAF5F2E09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EB76E9DF-5138-4A9F-A72D-6CAF892E3027}" type="datetimeFigureOut">
              <a:rPr lang="en-US" smtClean="0"/>
              <a:t>10/30/2012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ЛИВАДА И ПАШЊАК</a:t>
            </a:r>
            <a:endParaRPr lang="en-US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979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                     ЛИВАДА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2800" dirty="0" smtClean="0"/>
              <a:t>ЈЕ ЖИВОТНА ЗАЈЕДНИЦА ТРАВА , ДРУГИХ ЗЕЉАСТИХ БИЉАКА, СИТНИХ ЖИВОТИЊА И ПОНЕКЕ ДРВЕНАСТЕ БИЉКЕ</a:t>
            </a: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124200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971800"/>
            <a:ext cx="33528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920503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5259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             Ливадске биљке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33537"/>
            <a:ext cx="2381250" cy="1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633537"/>
            <a:ext cx="19050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13360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3886200"/>
            <a:ext cx="2019300" cy="225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4295775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4979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   </a:t>
            </a:r>
            <a:r>
              <a:rPr lang="sr-Cyrl-RS" dirty="0" smtClean="0"/>
              <a:t>Лековите ливадске </a:t>
            </a:r>
            <a:r>
              <a:rPr lang="sr-Cyrl-RS" dirty="0"/>
              <a:t>биљке</a:t>
            </a:r>
            <a:endParaRPr lang="en-US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655669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47" y="3807199"/>
            <a:ext cx="2876550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227" y="4543144"/>
            <a:ext cx="2486025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860" y="1447800"/>
            <a:ext cx="2457450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07199"/>
            <a:ext cx="1981200" cy="231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6808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Стални становнци ливада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27351"/>
            <a:ext cx="1429883" cy="108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086535"/>
            <a:ext cx="1381612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304" y="1575715"/>
            <a:ext cx="2071687" cy="1688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000"/>
            <a:ext cx="1825563" cy="18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635" y="4456438"/>
            <a:ext cx="2097080" cy="1570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224" y="4365531"/>
            <a:ext cx="24003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9" y="1701052"/>
            <a:ext cx="2237319" cy="1727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2140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sz="4000" dirty="0" smtClean="0"/>
              <a:t>Повремени становници ливада</a:t>
            </a:r>
            <a:endParaRPr lang="en-US" sz="40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447800"/>
            <a:ext cx="2809875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419600"/>
            <a:ext cx="2486025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668" y="3133725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9043" y="4870450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917" y="5338762"/>
            <a:ext cx="1920875" cy="127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8481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467600" cy="1477962"/>
          </a:xfrm>
        </p:spPr>
        <p:txBody>
          <a:bodyPr/>
          <a:lstStyle/>
          <a:p>
            <a:r>
              <a:rPr lang="sr-Cyrl-RS" dirty="0" smtClean="0"/>
              <a:t>                  ПАШЊАК</a:t>
            </a:r>
            <a:br>
              <a:rPr lang="sr-Cyrl-RS" dirty="0" smtClean="0"/>
            </a:br>
            <a:r>
              <a:rPr lang="ru-RU" sz="2000" dirty="0"/>
              <a:t>ЈЕ ЖИВОТНА ЗАЈЕДНИЦА ТРАВА , ДРУГИХ ЗЕЉАСТИХ БИЉАКА, СИТНИХ ЖИВОТИЊА И ПОНЕКЕ </a:t>
            </a:r>
            <a:r>
              <a:rPr lang="ru-RU" sz="2000" dirty="0" smtClean="0"/>
              <a:t>ДРВЕНАСТЕ  </a:t>
            </a:r>
            <a:r>
              <a:rPr lang="ru-RU" sz="2000" dirty="0"/>
              <a:t>БИЉКЕ</a:t>
            </a:r>
            <a:r>
              <a:rPr lang="ru-RU" dirty="0"/>
              <a:t/>
            </a:r>
            <a:br>
              <a:rPr lang="ru-RU" dirty="0"/>
            </a:b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7160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371600"/>
            <a:ext cx="247650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199" y="381000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350" y="3325906"/>
            <a:ext cx="2990850" cy="153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886325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2744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               Ланац исхране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889250"/>
            <a:ext cx="1932888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516980"/>
            <a:ext cx="1822450" cy="182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268537"/>
            <a:ext cx="1847850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790824"/>
            <a:ext cx="1920875" cy="127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267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96200" cy="1935162"/>
          </a:xfrm>
        </p:spPr>
        <p:txBody>
          <a:bodyPr/>
          <a:lstStyle/>
          <a:p>
            <a:r>
              <a:rPr lang="sr-Cyrl-RS" sz="4000" dirty="0" smtClean="0"/>
              <a:t>Научили </a:t>
            </a:r>
            <a:r>
              <a:rPr lang="sr-Cyrl-RS" sz="4000" dirty="0"/>
              <a:t>смо </a:t>
            </a:r>
            <a:r>
              <a:rPr lang="sr-Cyrl-RS" sz="4000" dirty="0" smtClean="0"/>
              <a:t>о ливадама </a:t>
            </a:r>
            <a:r>
              <a:rPr lang="sr-Cyrl-RS" sz="4000" dirty="0"/>
              <a:t>и </a:t>
            </a:r>
            <a:r>
              <a:rPr lang="sr-Cyrl-RS" sz="4000" dirty="0" smtClean="0"/>
              <a:t>         пашњацима</a:t>
            </a:r>
            <a:r>
              <a:rPr lang="sr-Cyrl-RS" dirty="0"/>
              <a:t/>
            </a:r>
            <a:br>
              <a:rPr lang="sr-Cyrl-R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endParaRPr lang="ru-RU" dirty="0"/>
          </a:p>
          <a:p>
            <a:r>
              <a:rPr lang="ru-RU" sz="2800" dirty="0" smtClean="0"/>
              <a:t>Ливаде </a:t>
            </a:r>
            <a:r>
              <a:rPr lang="ru-RU" sz="2800" dirty="0"/>
              <a:t>и пашњаци су животне заједнице трава и других зељастих биљака, ситнијих животиња и понеке дрвенасте биљке. Пашњак је травната животна заједница на којима људи напасају стоку. </a:t>
            </a:r>
          </a:p>
          <a:p>
            <a:r>
              <a:rPr lang="ru-RU" sz="2800" dirty="0"/>
              <a:t>Према месту настанка ливаде и пашњаци могу бити: брдске, долинске и мочварне. По томе како су настале могу бити: природне и вештачке. На ливади живе: траве, инсекти, птице, ситне животиње, биљоједи и лековите биљке.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17048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                   Задатак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600" dirty="0" smtClean="0"/>
              <a:t>Наброј :</a:t>
            </a:r>
          </a:p>
          <a:p>
            <a:r>
              <a:rPr lang="ru-RU" sz="3600" dirty="0" smtClean="0"/>
              <a:t>1.ливадске </a:t>
            </a:r>
            <a:r>
              <a:rPr lang="ru-RU" sz="3600" dirty="0"/>
              <a:t>биљке </a:t>
            </a:r>
            <a:endParaRPr lang="ru-RU" sz="3600" dirty="0" smtClean="0"/>
          </a:p>
          <a:p>
            <a:r>
              <a:rPr lang="ru-RU" sz="3600" dirty="0" smtClean="0"/>
              <a:t>2.Животиње </a:t>
            </a:r>
            <a:r>
              <a:rPr lang="ru-RU" sz="3600" dirty="0"/>
              <a:t>које живе на ливади и пашњаку.</a:t>
            </a:r>
          </a:p>
          <a:p>
            <a:r>
              <a:rPr lang="ru-RU" sz="3600" dirty="0"/>
              <a:t>3. </a:t>
            </a:r>
            <a:r>
              <a:rPr lang="ru-RU" sz="3600" dirty="0" smtClean="0"/>
              <a:t>Повремене становнике </a:t>
            </a:r>
            <a:r>
              <a:rPr lang="ru-RU" sz="3600" dirty="0"/>
              <a:t>ливаде.</a:t>
            </a:r>
          </a:p>
          <a:p>
            <a:r>
              <a:rPr lang="ru-RU" sz="3600" dirty="0"/>
              <a:t>4. </a:t>
            </a:r>
            <a:r>
              <a:rPr lang="ru-RU" sz="3600" dirty="0" smtClean="0"/>
              <a:t>Лековите </a:t>
            </a:r>
            <a:r>
              <a:rPr lang="ru-RU" sz="3600" dirty="0"/>
              <a:t>биљке.</a:t>
            </a:r>
          </a:p>
          <a:p>
            <a:r>
              <a:rPr lang="ru-RU" sz="3600" dirty="0"/>
              <a:t>5. </a:t>
            </a:r>
            <a:r>
              <a:rPr lang="ru-RU" sz="3600" dirty="0" smtClean="0"/>
              <a:t> Нацртај ланац </a:t>
            </a:r>
            <a:r>
              <a:rPr lang="ru-RU" sz="3600" dirty="0"/>
              <a:t>исхране на ливади.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1429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42</TotalTime>
  <Words>152</Words>
  <Application>Microsoft Office PowerPoint</Application>
  <PresentationFormat>On-screen Show (4:3)</PresentationFormat>
  <Paragraphs>20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Adjacency</vt:lpstr>
      <vt:lpstr>ЛИВАДА И ПАШЊАК</vt:lpstr>
      <vt:lpstr>                     ЛИВАДА</vt:lpstr>
      <vt:lpstr>             Ливадске биљке</vt:lpstr>
      <vt:lpstr>   Лековите ливадске биљке</vt:lpstr>
      <vt:lpstr>Стални становнци ливада</vt:lpstr>
      <vt:lpstr>Повремени становници ливада</vt:lpstr>
      <vt:lpstr>                  ПАШЊАК ЈЕ ЖИВОТНА ЗАЈЕДНИЦА ТРАВА , ДРУГИХ ЗЕЉАСТИХ БИЉАКА, СИТНИХ ЖИВОТИЊА И ПОНЕКЕ ДРВЕНАСТЕ  БИЉКЕ </vt:lpstr>
      <vt:lpstr>               Ланац исхране</vt:lpstr>
      <vt:lpstr>Научили смо о ливадама и          пашњацима </vt:lpstr>
      <vt:lpstr>                   Задатак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ЛИВАДА И ПАШЊАК</dc:title>
  <dc:creator>zlatko</dc:creator>
  <cp:lastModifiedBy>zlatko</cp:lastModifiedBy>
  <cp:revision>25</cp:revision>
  <dcterms:created xsi:type="dcterms:W3CDTF">2012-10-28T12:07:31Z</dcterms:created>
  <dcterms:modified xsi:type="dcterms:W3CDTF">2012-10-30T21:11:37Z</dcterms:modified>
</cp:coreProperties>
</file>