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870200"/>
            <a:ext cx="8382000" cy="1016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962400"/>
            <a:ext cx="8382000" cy="609600"/>
          </a:xfrm>
        </p:spPr>
        <p:txBody>
          <a:bodyPr/>
          <a:lstStyle>
            <a:lvl1pPr marL="0" indent="0">
              <a:buFont typeface="Wingdings" pitchFamily="2" charset="2"/>
              <a:buNone/>
              <a:defRPr b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1930" name="Rectangle 1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81931" name="Rectangle 1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81932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053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43053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228600"/>
            <a:ext cx="219075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1985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76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828800"/>
            <a:ext cx="8763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F842CD5-B0F5-4FE6-A3EE-F53DEF6FD91B}" type="datetimeFigureOut">
              <a:rPr lang="sr-Latn-CS" smtClean="0"/>
              <a:pPr/>
              <a:t>11.12.2013</a:t>
            </a:fld>
            <a:endParaRPr lang="sr-Latn-CS"/>
          </a:p>
        </p:txBody>
      </p:sp>
      <p:sp>
        <p:nvSpPr>
          <p:cNvPr id="809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r-Latn-CS"/>
          </a:p>
        </p:txBody>
      </p:sp>
      <p:sp>
        <p:nvSpPr>
          <p:cNvPr id="809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C7877B-E9A0-4B23-840F-348E03251D51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SzPct val="75000"/>
        <a:buFont typeface="Wingdings" pitchFamily="2" charset="2"/>
        <a:buChar char="l"/>
        <a:defRPr kumimoji="1" sz="2000" b="1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80928"/>
            <a:ext cx="8382000" cy="1016000"/>
          </a:xfrm>
        </p:spPr>
        <p:txBody>
          <a:bodyPr/>
          <a:lstStyle/>
          <a:p>
            <a:pPr algn="ctr"/>
            <a:r>
              <a:rPr lang="sr-Cyrl-CS" dirty="0" smtClean="0"/>
              <a:t>ЛИВАДА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933056"/>
            <a:ext cx="8382000" cy="936104"/>
          </a:xfrm>
        </p:spPr>
        <p:txBody>
          <a:bodyPr/>
          <a:lstStyle/>
          <a:p>
            <a:r>
              <a:rPr lang="sr-Cyrl-CS" dirty="0" smtClean="0"/>
              <a:t>Драгана</a:t>
            </a:r>
            <a:r>
              <a:rPr lang="sr-Latn-RS" dirty="0" smtClean="0"/>
              <a:t> </a:t>
            </a:r>
            <a:r>
              <a:rPr lang="sr-Cyrl-CS" dirty="0" smtClean="0"/>
              <a:t>Николић</a:t>
            </a:r>
            <a:r>
              <a:rPr lang="sr-Latn-RS" dirty="0" smtClean="0"/>
              <a:t>,</a:t>
            </a:r>
          </a:p>
          <a:p>
            <a:r>
              <a:rPr lang="sr-Cyrl-CS" dirty="0" smtClean="0"/>
              <a:t>Основна</a:t>
            </a:r>
            <a:r>
              <a:rPr lang="sr-Latn-RS" dirty="0" smtClean="0"/>
              <a:t> </a:t>
            </a:r>
            <a:r>
              <a:rPr lang="sr-Cyrl-CS" dirty="0" smtClean="0"/>
              <a:t>шк</a:t>
            </a:r>
            <a:r>
              <a:rPr lang="sr-Latn-RS" dirty="0" smtClean="0"/>
              <a:t>o</a:t>
            </a:r>
            <a:r>
              <a:rPr lang="sr-Cyrl-CS" dirty="0" smtClean="0"/>
              <a:t>л</a:t>
            </a:r>
            <a:r>
              <a:rPr lang="sr-Latn-RS" dirty="0" smtClean="0"/>
              <a:t>a “ </a:t>
            </a:r>
            <a:r>
              <a:rPr lang="sr-Cyrl-CS" dirty="0" smtClean="0"/>
              <a:t>Бранко</a:t>
            </a:r>
            <a:r>
              <a:rPr lang="sr-Latn-RS" dirty="0" smtClean="0"/>
              <a:t> </a:t>
            </a:r>
            <a:r>
              <a:rPr lang="sr-Cyrl-CS" dirty="0" smtClean="0"/>
              <a:t>Ћопић</a:t>
            </a:r>
            <a:r>
              <a:rPr lang="sr-Latn-RS" dirty="0" smtClean="0"/>
              <a:t>”,</a:t>
            </a:r>
            <a:r>
              <a:rPr lang="sr-Cyrl-CS" dirty="0" smtClean="0"/>
              <a:t>Београд</a:t>
            </a:r>
            <a:endParaRPr lang="sr-Latn-RS" dirty="0" smtClean="0"/>
          </a:p>
          <a:p>
            <a:endParaRPr lang="sr-Latn-C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groekonomija.files.wordpress.com/2011/11/ppppppppppp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8"/>
            <a:ext cx="3240361" cy="21602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8" name="Picture 4" descr="http://www.vizijadanas.com/zlatibor_files/ovce_na_zlatibo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861048"/>
            <a:ext cx="5044108" cy="2550077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30" name="Picture 6" descr="http://moba.rs/images/chtml/beli%20mrs/prirodne-liva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908720"/>
            <a:ext cx="3333750" cy="25050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32" name="Picture 8" descr="http://www.agropress.org.rs/files/livade_pasnja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140968"/>
            <a:ext cx="2583160" cy="1778075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На</a:t>
            </a:r>
            <a:r>
              <a:rPr lang="sr-Latn-RS" dirty="0" smtClean="0"/>
              <a:t> </a:t>
            </a:r>
            <a:r>
              <a:rPr lang="sr-Cyrl-CS" dirty="0" smtClean="0"/>
              <a:t>ливади</a:t>
            </a:r>
            <a:r>
              <a:rPr lang="sr-Latn-RS" dirty="0" smtClean="0"/>
              <a:t> </a:t>
            </a:r>
            <a:r>
              <a:rPr lang="sr-Cyrl-CS" dirty="0" smtClean="0"/>
              <a:t>расту</a:t>
            </a:r>
            <a:r>
              <a:rPr lang="sr-Latn-RS" dirty="0" smtClean="0"/>
              <a:t> </a:t>
            </a:r>
            <a:r>
              <a:rPr lang="sr-Cyrl-CS" dirty="0" smtClean="0"/>
              <a:t>разне</a:t>
            </a:r>
            <a:r>
              <a:rPr lang="sr-Latn-RS" dirty="0" smtClean="0"/>
              <a:t> </a:t>
            </a:r>
            <a:r>
              <a:rPr lang="sr-Cyrl-CS" dirty="0" smtClean="0"/>
              <a:t>врста</a:t>
            </a:r>
            <a:r>
              <a:rPr lang="sr-Latn-RS" dirty="0" smtClean="0"/>
              <a:t> </a:t>
            </a:r>
            <a:r>
              <a:rPr lang="sr-Cyrl-CS" dirty="0" smtClean="0"/>
              <a:t>трава</a:t>
            </a:r>
            <a:r>
              <a:rPr lang="sr-Latn-RS" dirty="0" smtClean="0"/>
              <a:t> </a:t>
            </a:r>
            <a:r>
              <a:rPr lang="sr-Cyrl-CS" dirty="0" smtClean="0"/>
              <a:t>и</a:t>
            </a:r>
            <a:r>
              <a:rPr lang="sr-Latn-RS" dirty="0" smtClean="0"/>
              <a:t> </a:t>
            </a:r>
            <a:r>
              <a:rPr lang="sr-Cyrl-CS" dirty="0" smtClean="0"/>
              <a:t>других</a:t>
            </a:r>
            <a:r>
              <a:rPr lang="sr-Latn-RS" dirty="0" smtClean="0"/>
              <a:t> </a:t>
            </a:r>
            <a:r>
              <a:rPr lang="sr-Cyrl-CS" dirty="0" smtClean="0"/>
              <a:t>биљака</a:t>
            </a:r>
            <a:r>
              <a:rPr lang="sr-Latn-RS" dirty="0" smtClean="0"/>
              <a:t>. </a:t>
            </a:r>
            <a:endParaRPr lang="sr-Latn-CS" dirty="0"/>
          </a:p>
        </p:txBody>
      </p:sp>
      <p:pic>
        <p:nvPicPr>
          <p:cNvPr id="27650" name="Picture 2" descr="http://i656.photobucket.com/albums/uu288/volimmladena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280920" cy="482453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herbateka.eu/slike/vesti/belara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667250" cy="144780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8676" name="Picture 4" descr="http://www.zdravasrbija.com/images/ZS_k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72816"/>
            <a:ext cx="4572000" cy="30384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8678" name="Picture 6" descr="http://www.agrolink.ba/Novosti/Slike/zuta_lincu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3429000" cy="291465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gimnazijaso.edu.rs/gornje-podunavlje/biljke/korovi/slike/bokvic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086013" cy="33843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9700" name="Picture 4" descr="http://www.gimnazijaso.edu.rs/gornje-podunavlje/biljke/korovi/slike/popinopras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429000"/>
            <a:ext cx="3960440" cy="2970330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29702" name="Picture 6" descr="https://encrypted-tbn3.gstatic.com/images?q=tbn:ANd9GcRvfePywtER54A74Kbg4TPDtTUTItoXVa6EHnMfasNfR2yxgC8-Ikp0-U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0969" y="332656"/>
            <a:ext cx="3763715" cy="28083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Неке</a:t>
            </a:r>
            <a:r>
              <a:rPr lang="sr-Latn-RS" dirty="0" smtClean="0"/>
              <a:t> </a:t>
            </a:r>
            <a:r>
              <a:rPr lang="sr-Cyrl-CS" dirty="0" smtClean="0"/>
              <a:t>животиње</a:t>
            </a:r>
            <a:r>
              <a:rPr lang="sr-Latn-RS" dirty="0" smtClean="0"/>
              <a:t> </a:t>
            </a:r>
            <a:r>
              <a:rPr lang="sr-Cyrl-CS" dirty="0" smtClean="0"/>
              <a:t>се</a:t>
            </a:r>
            <a:r>
              <a:rPr lang="sr-Latn-RS" dirty="0" smtClean="0"/>
              <a:t> </a:t>
            </a:r>
            <a:r>
              <a:rPr lang="sr-Cyrl-CS" dirty="0" smtClean="0"/>
              <a:t>могу</a:t>
            </a:r>
            <a:r>
              <a:rPr lang="sr-Latn-RS" dirty="0" smtClean="0"/>
              <a:t> </a:t>
            </a:r>
            <a:r>
              <a:rPr lang="sr-Cyrl-CS" dirty="0" smtClean="0"/>
              <a:t>срести</a:t>
            </a:r>
            <a:r>
              <a:rPr lang="sr-Latn-RS" dirty="0" smtClean="0"/>
              <a:t> </a:t>
            </a:r>
            <a:r>
              <a:rPr lang="sr-Cyrl-CS" dirty="0" smtClean="0"/>
              <a:t>и</a:t>
            </a:r>
            <a:r>
              <a:rPr lang="sr-Latn-RS" dirty="0" smtClean="0"/>
              <a:t> </a:t>
            </a:r>
            <a:r>
              <a:rPr lang="sr-Cyrl-CS" dirty="0" smtClean="0"/>
              <a:t>на</a:t>
            </a:r>
            <a:r>
              <a:rPr lang="sr-Latn-RS" dirty="0" smtClean="0"/>
              <a:t> </a:t>
            </a:r>
            <a:r>
              <a:rPr lang="sr-Cyrl-CS" dirty="0" smtClean="0"/>
              <a:t>ливади</a:t>
            </a:r>
            <a:r>
              <a:rPr lang="sr-Latn-RS" dirty="0" smtClean="0"/>
              <a:t> </a:t>
            </a:r>
            <a:r>
              <a:rPr lang="sr-Cyrl-CS" dirty="0" smtClean="0"/>
              <a:t>и</a:t>
            </a:r>
            <a:r>
              <a:rPr lang="sr-Latn-RS" dirty="0" smtClean="0"/>
              <a:t> </a:t>
            </a:r>
            <a:r>
              <a:rPr lang="sr-Cyrl-CS" dirty="0" smtClean="0"/>
              <a:t>у</a:t>
            </a:r>
            <a:r>
              <a:rPr lang="sr-Latn-RS" dirty="0" smtClean="0"/>
              <a:t> </a:t>
            </a:r>
            <a:r>
              <a:rPr lang="sr-Cyrl-CS" dirty="0" smtClean="0"/>
              <a:t>шуми</a:t>
            </a:r>
            <a:r>
              <a:rPr lang="sr-Latn-RS" dirty="0" smtClean="0"/>
              <a:t>.</a:t>
            </a:r>
            <a:endParaRPr lang="sr-Latn-CS" dirty="0"/>
          </a:p>
        </p:txBody>
      </p:sp>
      <p:sp>
        <p:nvSpPr>
          <p:cNvPr id="30722" name="AutoShape 2" descr="data:image/jpeg;base64,/9j/4AAQSkZJRgABAQAAAQABAAD/2wCEAAkGBhMSEBQUEhQVFRUUGBUVFhUXGBcXFRcWFRUXFRYVFxQXHCYeFxkkGhYUHy8gJCcpLCwsFR4xNTAqNSYrLCkBCQoKDgwOGg8PGiwlHyQsLCwqLCosLCksLCwsLCwsLCksLCksKSksLCwsLCksLCwsLCwsLCwsLCksLCwsKSwsLP/AABEIAL8BCAMBIgACEQEDEQH/xAAbAAADAAMBAQAAAAAAAAAAAAADBAUBAgYAB//EADoQAAEDAgUCBAQEBQQCAwAAAAEAAhEDIQQFEjFBUWETInGBBjKRoRSx0fBCUsHh8RUjM2JyghYkkv/EABkBAAMBAQEAAAAAAAAAAAAAAAECAwQABf/EACYRAAICAgIBBAIDAQAAAAAAAAECABEDIRIxQQQTIlEyYUJx8BT/2gAMAwEAAhEDEQA/AFKDRKzmIaWxKTpYpDezUd1lbHyPITOCFWpPbSINl6pi37Jg0ocvGgZWlSeNiZzo1J7sx07lM4TNAUnmeVF9wlsLl7gYS/Plc4gS66oDdT8XiHcJ2nhi1t1qWiFffmLA4XEnTdeoYgyiMwxdYLT/AE0hIxoajVGnV4CGzNYMJKo1wKdweGG5XK313O8Rh+NkLzACEajhtRiEy/KCAnLbhGMnckYl8WCmim4uVjE4ArWhRjddRMB1MYfLxYkKlTpCEk/FcBM4VpO6jkxlj8ZXFkC9zaqyAo2JoOcbKpingcrGEe1UVD0YvuC7Ak1mVmLralg1QxOLAWKVUFTe1NCMMpiFTAXWWVHM2TdWolamJTD9wHKb1KdCtIugVqUmyHRJcLIjaJBlByRsQjN9zStSMXSRoRdVazpC8zBSEC5YfKXx8b1JFUSF7DWVKtlmkKY9p4Sqw8RcqbhatWUOm/TdaspOJWa2GcqFefYiYzwM87FEry0oUuq8p8KlTk3GWV7IjHRdTn4Z4CZw9a0FUXiVuYyTHdU3RvHEXU2nWl0JurSMK6j46iGeNSVkYbkbpOniQCmqWPb1UV7uHqBxBebJVuGc0yVVGNYtKxlcxsXOEBSxZbwjsxOo3W7abStHsg2SqAD3G5GEqYcFFa1oG60bSJG6mYxjweypwUbqCyZSw+L0usnq2cCIXP0pRalElTcEi46uV0I83HBxRq+ELhIUJ9ItIIVzAY8lsFNhAYGzFNmTjhy0rz8Q+ICpVqJPCFSwxHC6+P4mOFPkTn6nizdHwzXDcq27TylXaZR67MF0diCbR1pwYDS1Gw7GgLerVkQpcX5WZUla1EaUEwVivhmgrZ9AAyl6snZPfLck2hQjjKmkWRKXmQ2QG3WorRsqXJETfEM0iUOlmK1q4mQtKNMbqJa+pRHI1GPxxcIS4o3Wj2wbIVTHEJDj+OpT3LO5ao0Wi60xdVvRIYfHSmaZB3VMPNRRiO4ifhSV5OPYOF5P/cJcHcQGOGmCp1Z97Lom4CmN0pXy9o2WdFKmMVAFyIwvmQmKuJq6U4MPAlM4VgdAViwQbipjLTn6RJ+ZEpMb1V3MskMeVRsZlD2hTR1PUd8TDuZfUDRO6HTzebLbBYRxEORH5DyE1EjUmALh6GPR6mIJ2SWGwcbqhhYFigF1uEqFO4JuMcPVO06GseZKVRDpATVOq4jZWx10ZIn6mBQAdATWOoljNk9k+XydTk9mLWxdF3NUI4rzORpUnO3VGhQ0hbOb/KFPxGLqNMQVJcfHZg5m9Sj+OgwhYvMS0WCmMbUcZTzaRMAqaKC1iV90jZmuHoOq3QsblDhcJ99csENCEcS87haCVGjJs5YxTA4epN9lX0tA7oVLEwNkGu7lEZAdQMJvXw6SeS1FONIEIVQufsFEkHqDcKwyEPEN6LDXabFFa2brlI4x+Buew9ARda4iq0WCxVJ4WoAI2XIoI7jMK6haIkJd9EE3CPRBai6Q5FXPLj4gKjjc1p0Whtlq6iYssOeAqFHEsLVY7OooRasmc7Wc9pWVVr02uK8osjXqAVF40gSVo2tfstscQ86WoNLDFrr7ILZFnUpkABoGHqVBELOVuAqLOhsyU1QqUge6uwUrUOINepTfVEqfnDCWyFpi6wBlAdmrSI5WDDgpruaM+Q1TCK4ZrgJPCeo4kOEIVazfVTqL4O605BQ1MMpYmkRsFijStJ3WPxtwAUStWgbI4/ms66nnQBdM4YiFKrVdSw3EFOwqIdzpPxmltlPxWJc5JMrnqmaVUFIADsmGzPUcbpsU2wB1yFHxlYByPg8cYSvkNUI3GjuUfFaDstjXYLpdt9wg4vBRcJMeQYzRjFSRccZi2HdLYjGgbJNjTMQnK+QPLZBVHyqDucmNm6ijceHFH/DOdcAwkRSFC7hMnTfqef31XV5DimiWP2Ox6e/T8kjOBNCenZhZM5l9Dqm8OdIXZN+HWOmRukcR8OBskbKK+oUGhGX0xGzOVzF4K0oOJCoZpQazjbeP3ZIUqgIlu37BFv3dOo5Gri5cTVyjdMCLpbxYKwKsrIoynCEmhIBqhm1QQtHOABQHGEHUXbKwx1FLEzLaJe5Zq5e9pkFbYYkFPDETuiGFVB1EGOM3WE5oC8qLQHc65mjWYCTpU7NK53H0Qm4p23COxwkTdQZ2K1KHjym1Gk4gTaUVmGY189FtiMYCBCA+k5wkBKMZZbhZijfGGx2JDzAStLBnVK94UXO60w9dwes7kh9TnyctzTN3VGjsptavDBG5XT1aGve6BjclgC1lq46uSBiOBZABdurNJzXtMpRuXE+3J2RG4FokmoB1i9+iKngdSgxM+wJ5lJuyPhcA18hBbSptk6nOI9v7+6ZbjA35W3tzJ6H0CZWH8pQeleYxOTkCBui5Vkxa6XrH40kz3/cpn/U9pJvba3ooZBelmhMFbMmZuWeJpAQqIDU5iaLS43uN7ILcM0H5lyqqyWTBkZrAjDXTssGtHzLFNlrEIX4VxPCpaA3UmcGU6qEdUnzBNUsyeRCRbgnAbhFaHBTyY8b78xhjzJ0It8U4LXhS7bS6/wD7AQfqD9Vn4LqF+Gl7pLdtojhUWFtSk9tQGJBmYna32W2UfDOk6mEtpn5mnaOx3HCm1fiJvxBuILSn/r76IA+ZsS3qB09vyRKueOqMPAG/UmRA9P0WMThReG2Iieg/RDp4JpnUOAJ7AWUOGuty9Cc38dOLKLfDdBeQCbc9+FpluFFOhTDt3SR6WE/UFOZ1kheQaziWAjRA2FoM8lAxz266bGmQxsE7SZn9+q042AP9TH6i+B/cUxFIh0tT2HxNrhFo12iyVxD77QtCPfyE886FQtag14sl8Pg9J3WDiAAeqQbjHSudvuTUmXKjW2WtVjZEKXSxl7px1ZpuEiAcSJQmzC4moIsvJepjGgLKYY1PZhr6mjmAWCBi8G4AOCSqY4AmSiU82BgEocgDU4WDYjfhSO8JsV3MZDhE7JQ1DoLgta1WpVAlMW4jUXifMOGhw3WlMNaqOU5dqIH1Xs7wLaRn+FZ1BDfIxghIsQTqRcJaj0iXwNUwQCd79BCjnMtVhYWj9hVcqqCbH+KBYzttew/fVUbJc24/TBNt3N81y6G6gSI6f2UhtQXPEwN9/Q+66bNcWAyN/W65KqNbiSYvtET2PbdKG3NNGo34Z3G97W//AEQJdA9VrTeJv157cgkX2CUqVCBJMjgW7W9d15mIJd5vz4vG1+JTcosqeKTJLDAN3EBtuCeCeJWdRvA2uCQR9AP6/dAosnTBMdNxPSbkHey20SC5s+Y7G30P+EpMIExSeZmYJN5MidvqsudAub7Tt6QgOe6RJAO0AXHUQObLAqyeQRvfzGOoPCW40Y8UzAkd5me463R8NWJjfjjnukNRPHSJH5wqGXgWH25n15UWeVUSv4Hlv+igZjii10BdHXqAMPRcVja8v91PnHVbnWZRTDxDvWOsXVjH5kKQAPMAAAmSTAsAeSp3whTD3X/lt0HCt434d1hwABM88jcR06rSqkixIMwDUZEwGeOqucItbgiO973BB2Q8xz80ntBmIdaJkbk2B2goWWZf4WJqhoIEBrmmdxzf6IGa5d4mIpkgn+AC+55gfRCjGsSlTzRtZhAFj5SCOQdJ39CNuFBzUNY/6fouqwnw7ojVDSBHoO8cz+ag5pgGvqkE7GFQJ9zHnIYVJ+De2ZK9i8RJtsqrMrpiAFpWyUaSAkOYA8b3M/t3ITHAv3WMfDCOiqYLIGh0kpzMcvYItK0g33FGHzObFVj7bLFbCOA8pVPFZbTkQtX4cAWKUgmMeIGolgMnqVBcrybbjnsIjZeWQ+4TqMrLUxh8kpkAkzKHWyVjXSOOFoysQYse/RbnDGo8Eu8o3WoUR1IBjc2c9rRJ2W9LMmhpsjU8np1KZLnRBsP7JZ+RwIJ8vVE4iRYi8q0TG8pzwMkiDKk/E+d+MdA1Ni8x5T2Nr+y2dljKbpEwAufr1Zeeh2/JIdDc2Yce+Q6h6GPjytid9o27+yt5XmLQD1At7gz+/Rc3Tw5352H6FV6B1CIuOB+RUqmwtOgru1Mk83UerTBkDnf67FVaVYOpD0SdSjyNuYHZLcaoqAZJ/hEGJNgG+4je0IFSqG+Yet/qDBvvwtnv6dTxJO0WWSS9snc2MwAItfnYyqXEjuBxMgi4J62EHmNheFQbRnfi879evooWX0nNG1re/O/0XQ0Z5N/rvb+pUWejLBbEXqUgLyR6Ene8QNkgKIJ6aZt5pna5i6s1ac7z7/uEsMMJ2npccIc53GLYel0gdSJVWgyI/Z/shYah9PzTZbAMKLGUEXzHFeS3p+yueDb32/e0qri51AX9OF6nhPv2/RKI+hKfw3jBTdJmDF+R7BdZWxjxpqMedPsQfWxXK4bLXW7ro31QxgEcbcdP37rd6ZmGph9SATYiOe5n4ODrYzS173PAETADoZLgOhH3U/4Qzw4zDVKxYGvovbpdB0ujzGJO8CPcIOY1dTajbtY+xZJDXb8e32W/w1gdAFNg0s30ySAZnnfqttgnqZbNdysMS8B1SoSdUmP8LnDX1VTHJXRfEVKWBjfspFDKIaHTdRyPRoRShYfqL18SWvAg3Wz8W8HsnKwaAC65UfMcUdXlEjlTKpk2RuKx9v8AGZxFZ1iDusDNCRHRaAeI2G7pN1YU3aTuqDkJn5eI9Sw5N+q1qUXg3FgjUa50WIWDUcWnUbJy1LcLOD1PVCwtBK8vYSoDYiV5cmMsLBhGWtSf/oTjSBa683QW5liMMNJYHNdaSLj3Vqlh2AeWrED6pbF1tbdG4/NIvIHUuwRRsSXRxRkkm5uP8ItIuqXebDid0ticpE6gSOwus1QaTIcUACg35iY8Yc6gM0xxJ0jYWtypzKEwSOv9gjMYXGCf7LNGhPt9VI7nodChNqTSI2kR97FNObobJsbT+q2bR1AGI49gh4hpedPHPqOP31XRSa2ZUyasDT29PRexDztxwfXfsptCv4YA9vvummVw437x0PrzHoo7uaBVXFXUiTcff2sj4SjJggDadiTAg/WPyW2GZBm/MRIO+0Hcz+XKey9t+Ofaw5PoqAVEMXxWNa0AEc+s3tv3TWEzNrj9QO0blMfgaR81QSP4fTqomPyhjnu8J5YZkAH+i44CfO5H/rVTREunGz7iFhrtv6fouUOExVIAtOtojexWW/FDmHz03CLbf1UWwsJdPUI3RnYsqgbo9RxDZH1XMYP4jpvjrayt4nFAsAlRII7mkEHYgNOo9b791Q/C2kbKdQeGxB3Nu66HD4fWIG+1utv1TqtxXatx7Jsa2NJi2082/unMddvB3kfkkH4BjYM8T99+6A+tqcYk3+8zP76L0MQYCjPPykE6hKeEa489B1EuJ/Z7qhQpMpA3Acee6BVraKJed/lb2MKDic3dDSdxtyqtajUzFh5l3OMe1lICQXHdRcLiGkkOJU2s5z363HuAEnja5JLmg91AIQDJnMeV+I9VfFQjV5UHUSbbJSjUManc8Iz60cR0TFCoqAMOfLxNsW40TfpwlRUZUHdPYkNewfxFKspN3AhMqFKsxXdWaxBUsQJI6JgVC4WQXYSHCL6uFijgi0xMOJkN7KXAhtGFlHiHo1Sw+ZvoV5BxWJc0w/ZeWkMVFCBcdi5ppLXEE7SPXomw5waLS47EcDpCDXoVHNbLfK62r+/C2q1DTGkfPs0gzA283dQxsdkwhGcwWGJEuqHY+Vo3J/RIY463Ek/1hM16TgLG+8wtRhoEkTz/AHSs9z0ceMItSeGXAAI6pqlRt6H7rIZufdI1sxl2mmJJ/d+iUWdRiaFmN4nGgDymHcD817CUXlmpnmcDccp7AZPSc1pqOGokQeDHAHT+qYzTNKVEODDBFiRwenqqnGFFmZefutxUTls0rQ/vyF7A5mYOogdLx9DuFOruLnSf8rFKi55hoJ77Aep4UQLm0tWpco5jqqBrZMmwHPZdVRw4awA/+36KNkWVClDn7nnk9h0Cs06ocNWu22mNuyuqzFmzVoTTF0NdQeYgEgf4WH5Ixr/EeRa7XSL+oU/GZlIOnUY9j0uEvQxEwTe8R1QUhdEWZjALR6nmfieUQPNB7jhUMTgxEaPtulctyl3iAFglxsZ25ErqnUpYQ4DVcF02EbfVIMtNTdyyYgVucNjPh6nrB0aSY23lTq2allXQZAE3PMLrMRgqhABdpI2MXIXG/E+FLK7tpcGun1EH7hLm4k15E2elZhct4fEAw6237uV1uT1PDZqcRJk9hcT/AFXzfJqx1NadjbldxTpaiGl40FpbHeIBnkLsOPdx8+YAUZpm3xexpc1kl078bdUHI83qVqrmRAJBn7b+0rms7ouY7R0JBK6D4Xwvh0yLk1GG44kRY9VZX3JlNXLGf5ywltJhlrd//Ln3XM4/OCHQBHqN/RP0sDFmtcQ20kb+pK9WoSGywEdeisb7mNQOXyk2jnRBAMFNYbEVHuJ0zPayM/DU4BAGoXtujUsc5rC1um4meQEispO/ELqt6irXgkAQDz2VRuDaRBIKk4ZrNLhEkn8lvqdbSD7pHZjsGdSDsSq3LwDtZTqeDdrdAHhzE90TBZlUbJI1Ra9hPRDx1Qlmk6majNtrX3WdOTaJ3KoqGbvyh1J2qZ/lC9VdIL3AAtj1PoqODwxe1peQBFpN+kpbOsHoa3QJkyTunDJfE9idkwsAWB1BUneK4NDZnqsr1PEVGuBbHGr0XkDkcai4xiI+RM57A1K7PK8zSJnW3rwC3jddpluQgM1PBcTyfquewzWCq0sJdDrtkQTxI+6+gPp6mtGqHRMjYdh1WsqDKLYnJ59gA35eN4tPqpVZ8MuIt68Lp8zw0NJcZF7/AL3XzfOs5AJYy8WUCu9Swb7m2aZoGt0tudljLKOhocRJfa3rt2S2SZUKkuqG/r7x3K6luENNjXN0Dkt8rSO5BO0IhePczZXL6EA3CloqOLwA1h0tiQHAS2O8rnauGB1VHGYIhsbuO35ron4x7i7QBfU0i1wRBI1R1UFryKZ6ibdHNt9lJyaBEv6QCmgq+DFGn4jgHEnSBEtbFzI57eiu/D2GlrS65cRbj2ASOYMJwzAYu0FoHUXv13P1T/wjifF8jbODTpMc8J6pgIVcOpIjdbGF+otFpIb207enVHynI3uaDiCQDEaIibwD1NtkHLsZGJZT1NJuCYgEwT/QJ45k9jtLnF27gwkkMi3k7X6cKuPgCeUw0xuaU8uhtRsixAuJDgdiCNiF6plYIbDdLgDpeACAe4O6fwz9YBHoeh526zym9HChkchvgNRB9Gczgq9ZtQMe4GT8wkT1mdlWa51y4uALjDjOkesIuYZNQqwa5qANBg0zce3N0nRzqkabWNrYqBLPDqUQXOtAE0z5vcKuIK3yargN1qa4PN6rnCm97ajTMOPzt6ELnfjamWVmgmYY2T1uVS/0aowEXl0Fhdb1Ftj+SlfFrDpYSQdJc0kGYIgwXc7lK5YrTdzX6djzr9SNhaxD2EH+ICPzlducfdpANjbkT6dFxGDYNVI8eI2Z9Raduy7XF4t5dpIZpJ8sWcZFhaBEIMeKXE9RswfxS0PDKhHzCHf+TbFFyrFf/W1DemT/AEIP76pnG0fGw+kAyAXjrIs4fRQ8BUjD1mnt9Z7eyA/K/uaUbljAlvA5uMROoaS0xBOkOMbXQm4iqKn8p6Tb3QcNmjfB8QUWl2keaCXT8swOZXqFQktmYIM+vQj97Kjs2q6mN+N6jNVuioHGCHXsdjzZCxODiXNdY3tdTDTPiOtexcG7iflmdpCpYamLBk2mQ7g/opleVmSZvMw3DPf/AMLmgiNQPQ9ByUMOqU5kgzPVGZQcxxcQBMEAbj147rZ9ZzuLn6pFdrgJg25nDNLgIJt/lEdiwWiCCAZAMFwPol64DhEAxbolPDOkW0mdgRPQE9kxu7qcDGsXXcXCXSB9Y6QnmY4hs3I2g/cpBtbTxJi7oH27J4VpDYIbMcTKX20Y2TDzYdT1SuHNEaQQPMXOj0gcryDmTg8zOqfmGnTEHYDkry08R9xIl+IoUQSGnU4jSNJu7hwJ3/uqA+KzTGmoCHSBO+4/RTKwjVr0mXOgMaAANMao4LfaY5QMVhahaagh4d82lpGmLBxH8QP8w5F0oJE3kn6jGcfEr9MDZ0CfWRbuFyOW4TW86iSTYRu4zHsqeOw5lrWkjVbQSAf+xE8CPv2TGEy2nTq06ofqYDueTHIG3p63XO4gJJGowH/h3SAwaZII81+sOmDElL1ccajxoJBJcH04glxkmANtoi1xsi5hiXa3EMIAe1rRG/l4cRe87J6jXxDQGU2wTPia5cG3F4BDRMnfeNrpVIJ/URR9xDD4ptN0G5mC24v2nleZhjVqOaxo8+pwAFpLCYHSS0/VVMFhaQ8RvgkS/V/uC8G8Anzaeh6cynMM0NeXMaxgd/CAQLWEXJE9z3R/IcR4jpkVGuc22q+oGSL02hpbFxpEGRxed0bIGxUqhghpDXahxO4HqVbxOIa1mpt3lwJ2gtuILo6xv0WlPFBtNwFnPcHcm8EX9Bt7o3yNmQD8brzDse4gCQIIcdIA1EGTqI+abiVjG1y1xLA2TYmAXAG0TuUGnjY0jU1xnTIA0yAJM7nnj6patUcROpjmiTJ1B0kzcEb+qDsD0Nzsa32ZXweObTozEbaoBM+aJgbCeUvV+JzMAQZM+Uy0Wg3sefsplHLmEOc3WHf9ZJ2/laewjbYrDqDjpcwF+rU07h+qLS07HftZTbu45xle5RrZ14rqZjS3YST5nGZ2m0D/AAgvxGIaRoc1oB1b2B7B2xnpCWq5fWFy0OIb5WyLASIAB37+iDWzM03RUaSS2IaJb66pj80ASBqIVvxN3ZTUA1fiWtdy17ogkm4c0lp9l7M8HqwNWXNdVa8VSWt0t0mRawmbmbcIxrh9NjhNTxCNbg0MptaydLZbzubmZKzmWJnD1qemPEaGsaG3Okg3O+0/ZVd16lUYWDORyqmKmIpUyYBe2T0C63Msnr0nSanitsACf9xtxBDb+kTyuTwNOpSqy1pL2Xgt1aSOoV//AFB+L4Opm7YiAODewlRyKxIrqNkIvc6TKMPFaCWuLQZMiHDr2O3utDkOqrXYHBgiW8k65gx0BEeygYbGuBAcDrFjxIHMxeRGys4FzfEFRw1Fshku8wa73vaLKTBlB4wY8oXREXyDA4ynhnaA8BrnwAY1CSCWiQSLELR1ZukVC69hYxfcyIN/Vdngc2Ybc9FymeZSx7nloFNzoIAENmxMR1Rw53ykjIKqLlxpQZT3EnZnwSGmJdG0cGVtl1Yl7WibzcDVY7+yWY6hRI8QCZ80tJItaem6oYfPsHrb4Tyam1xpZe0A8ntCpsAkeIFxr20axfiWLgA27bdQd77INGv5tIsTbVvE/l6pjOM1cxrXGmHsnzNJg6uCHj34RqOZ03AhjA2fm07nbkyUfc4i+zF9pWfvUkYyi9jiHAiOe3X0SOOoVKlImmJgjt3t12VzNcQPFJOkgWa2QfsN+spapRe5pAgHcD+GOfWRaE/Ik/KT4qG11JVfFFnhtgvcW7bX3M8HePZHw2Lr2L2NEkQCImf5TN0njMrql1N1QB8vDWtbqFpk2iwAT1XLmUXtfpeYB0kkkA/9bfuE5IupZcPIXKFTAu06iQwkiATt127cLygZkDVqBzy9tMNbAtJmSTEyB63XkrFQeojKoNAy3WpsedRDoYNoAY41J3mC60ggcN7yl3vFIgRpcLi8PMzJIF4MEQY2VNmatpU3Q0AtkAkazJIh0ERYxbsFNo/EpYST/uAg6v4QTsTAAIv0PsuNN5qaHU2Fnq9WliIY9gF/Np2J4l0SAN9+U3QyxrIa4Oaxv/GGyZMiB5rabu73SmDwoc5r2ugG7W6dIFryQ4kmwj0C6DA4RzxeGnqCSLAHVsDMQkshvuKqkqaO5pTHhizX9S4kyNwI1bWcdhse6Ux+Y6WkOLrG8g2i0X2P6pXG414kk2uP6bKVRzd4fDjqAdJBAI0g7R0ROX6EgWBO7M6XBPDzIbIjuSRzA7SmK2FdX0saA0gggunjcGB+4QMbj3FoNMwP4gLbxB7hTcXj6rg17TdhE3IJG3WOigCtX/rg1YjuKpilUqMc4GADYx80G88Ab91LxGMYGhjwA0X1TAnmJnedr8puvX8RodEOdOl9pB6det17D5e38PqMOLjcRIkP0gjVERKol1UZ1A2IvjJ8OWGkAQC7UCAQ3YCAQbSg0cewM1awGg8kAzYfL8xG2wOyJ/8AHDpLnF+hoPm1Nm1g3SNzfeOFjD/DOqA1g0xuSNYfN52EQOLKxUjoRQARA084DW6g3SBYGLu3iGj5RczfgKlhM3c4AktAkgcmOsnb6cpHFfDTvEa2tUDWz/CyZHbzWdY3hO0claxmkXDj76QLXPe/1UMgA/KUFXRMPi2kvMlwMDT/ACbHi97/AGSdHKmv/wCUEkkby0dgCDB55TvhQQOkWni3sVhtZr5abFpMahqIAPBCULqpU5VYcRqY/AmmxrWs/wBuQCYABPLuJNhJSWGwfhAQWiZc6R5vN0G7RbY2VXE5+0VQx7w57BBbpcBcAztCnF2HxdcHZwuLEOGkCIcLFs3IKID9R/bUgbv7mjMeYhzT77GLxEbd7pofh6lMsALObCRq2O2+5VjMcGKrmtBDRM2Anawbax5lYrUaDKbm6Q5wuTphxJIvIja2x4QLGhZ3D7fC66/cmHA+K0MDHGlTkCC0O1W1Fzu/YcKT4xDjTDXkjYEXsft0hdLQwxaJpkCSZBuLnf1QsBk7Zf4jzVizAZ8g3In3QORStfUzNxq/MgjMwXNBD2upmJMt06o3BsdjH2lM16rhU0l4LfMdRvLeL/X7qzisrDGywk7kz2291Ge/WSDBnckTA2jqf7pgbF1JE+ILF4AYisDUu4WAmNUgCDG/1Co4X4aZTBDGjzGTqAe6I4JFk/leEpAFzAALgkyTPWSSmaeZta8Fp8w2kEA+8FTfOwagepRVJHepGr5fqp+GTbU0ukcNM+X+U+62p4VlNp8xHdxmJ6dNxsmfiGoxrjVGqR/uPvYTaw53SLml2l5B0/MIIAO8ggiQQU45OJNl46i9Ck17Yq6yPNcMAcL+Uy7YWv1W7686hFrb/T+gS2ZMe6o10DQIAaCfm6mTc7Kll3w7Vrs1HS1p+UbyBcSBxPuqlwO5wUuaWAw1TzCJ8oJiSXRaL/vdN1qj3t0lw0jSHUS0OZO4MyD0n1QsdhPDJbUjUI2mI9QNrH6cIGS1jVqGm1oI3sYHQkg913ixuFSwNQmbeE8O1tpHSwhga4hwmPMBMNO3zXjhYTmIoX8rrzAgkT1B+q8qiyNxijfU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sp>
        <p:nvSpPr>
          <p:cNvPr id="30724" name="AutoShape 4" descr="data:image/jpeg;base64,/9j/4AAQSkZJRgABAQAAAQABAAD/2wCEAAkGBhMSEBQUEhQVFRUUGBUVFhUXGBcXFRcWFRUXFRYVFxQXHCYeFxkkGhYUHy8gJCcpLCwsFR4xNTAqNSYrLCkBCQoKDgwOGg8PGiwlHyQsLCwqLCosLCksLCwsLCwsLCksLCksKSksLCwsLCksLCwsLCwsLCwsLCksLCwsKSwsLP/AABEIAL8BCAMBIgACEQEDEQH/xAAbAAADAAMBAQAAAAAAAAAAAAADBAUBAgYAB//EADoQAAEDAgUCBAQEBQQCAwAAAAEAAhEDIQQFEjFBUWETInGBBjKRoRSx0fBCUsHh8RUjM2JyghYkkv/EABkBAAMBAQEAAAAAAAAAAAAAAAECAwQABf/EACYRAAICAgIBBAIDAQAAAAAAAAECABEDIRIxQQQTIlEyYUJx8BT/2gAMAwEAAhEDEQA/AFKDRKzmIaWxKTpYpDezUd1lbHyPITOCFWpPbSINl6pi37Jg0ocvGgZWlSeNiZzo1J7sx07lM4TNAUnmeVF9wlsLl7gYS/Plc4gS66oDdT8XiHcJ2nhi1t1qWiFffmLA4XEnTdeoYgyiMwxdYLT/AE0hIxoajVGnV4CGzNYMJKo1wKdweGG5XK313O8Rh+NkLzACEajhtRiEy/KCAnLbhGMnckYl8WCmim4uVjE4ArWhRjddRMB1MYfLxYkKlTpCEk/FcBM4VpO6jkxlj8ZXFkC9zaqyAo2JoOcbKpingcrGEe1UVD0YvuC7Ak1mVmLralg1QxOLAWKVUFTe1NCMMpiFTAXWWVHM2TdWolamJTD9wHKb1KdCtIugVqUmyHRJcLIjaJBlByRsQjN9zStSMXSRoRdVazpC8zBSEC5YfKXx8b1JFUSF7DWVKtlmkKY9p4Sqw8RcqbhatWUOm/TdaspOJWa2GcqFefYiYzwM87FEry0oUuq8p8KlTk3GWV7IjHRdTn4Z4CZw9a0FUXiVuYyTHdU3RvHEXU2nWl0JurSMK6j46iGeNSVkYbkbpOniQCmqWPb1UV7uHqBxBebJVuGc0yVVGNYtKxlcxsXOEBSxZbwjsxOo3W7abStHsg2SqAD3G5GEqYcFFa1oG60bSJG6mYxjweypwUbqCyZSw+L0usnq2cCIXP0pRalElTcEi46uV0I83HBxRq+ELhIUJ9ItIIVzAY8lsFNhAYGzFNmTjhy0rz8Q+ICpVqJPCFSwxHC6+P4mOFPkTn6nizdHwzXDcq27TylXaZR67MF0diCbR1pwYDS1Gw7GgLerVkQpcX5WZUla1EaUEwVivhmgrZ9AAyl6snZPfLck2hQjjKmkWRKXmQ2QG3WorRsqXJETfEM0iUOlmK1q4mQtKNMbqJa+pRHI1GPxxcIS4o3Wj2wbIVTHEJDj+OpT3LO5ao0Wi60xdVvRIYfHSmaZB3VMPNRRiO4ifhSV5OPYOF5P/cJcHcQGOGmCp1Z97Lom4CmN0pXy9o2WdFKmMVAFyIwvmQmKuJq6U4MPAlM4VgdAViwQbipjLTn6RJ+ZEpMb1V3MskMeVRsZlD2hTR1PUd8TDuZfUDRO6HTzebLbBYRxEORH5DyE1EjUmALh6GPR6mIJ2SWGwcbqhhYFigF1uEqFO4JuMcPVO06GseZKVRDpATVOq4jZWx10ZIn6mBQAdATWOoljNk9k+XydTk9mLWxdF3NUI4rzORpUnO3VGhQ0hbOb/KFPxGLqNMQVJcfHZg5m9Sj+OgwhYvMS0WCmMbUcZTzaRMAqaKC1iV90jZmuHoOq3QsblDhcJ99csENCEcS87haCVGjJs5YxTA4epN9lX0tA7oVLEwNkGu7lEZAdQMJvXw6SeS1FONIEIVQufsFEkHqDcKwyEPEN6LDXabFFa2brlI4x+Buew9ARda4iq0WCxVJ4WoAI2XIoI7jMK6haIkJd9EE3CPRBai6Q5FXPLj4gKjjc1p0Whtlq6iYssOeAqFHEsLVY7OooRasmc7Wc9pWVVr02uK8osjXqAVF40gSVo2tfstscQ86WoNLDFrr7ILZFnUpkABoGHqVBELOVuAqLOhsyU1QqUge6uwUrUOINepTfVEqfnDCWyFpi6wBlAdmrSI5WDDgpruaM+Q1TCK4ZrgJPCeo4kOEIVazfVTqL4O605BQ1MMpYmkRsFijStJ3WPxtwAUStWgbI4/ms66nnQBdM4YiFKrVdSw3EFOwqIdzpPxmltlPxWJc5JMrnqmaVUFIADsmGzPUcbpsU2wB1yFHxlYByPg8cYSvkNUI3GjuUfFaDstjXYLpdt9wg4vBRcJMeQYzRjFSRccZi2HdLYjGgbJNjTMQnK+QPLZBVHyqDucmNm6ijceHFH/DOdcAwkRSFC7hMnTfqef31XV5DimiWP2Ox6e/T8kjOBNCenZhZM5l9Dqm8OdIXZN+HWOmRukcR8OBskbKK+oUGhGX0xGzOVzF4K0oOJCoZpQazjbeP3ZIUqgIlu37BFv3dOo5Gri5cTVyjdMCLpbxYKwKsrIoynCEmhIBqhm1QQtHOABQHGEHUXbKwx1FLEzLaJe5Zq5e9pkFbYYkFPDETuiGFVB1EGOM3WE5oC8qLQHc65mjWYCTpU7NK53H0Qm4p23COxwkTdQZ2K1KHjym1Gk4gTaUVmGY189FtiMYCBCA+k5wkBKMZZbhZijfGGx2JDzAStLBnVK94UXO60w9dwes7kh9TnyctzTN3VGjsptavDBG5XT1aGve6BjclgC1lq46uSBiOBZABdurNJzXtMpRuXE+3J2RG4FokmoB1i9+iKngdSgxM+wJ5lJuyPhcA18hBbSptk6nOI9v7+6ZbjA35W3tzJ6H0CZWH8pQeleYxOTkCBui5Vkxa6XrH40kz3/cpn/U9pJvba3ooZBelmhMFbMmZuWeJpAQqIDU5iaLS43uN7ILcM0H5lyqqyWTBkZrAjDXTssGtHzLFNlrEIX4VxPCpaA3UmcGU6qEdUnzBNUsyeRCRbgnAbhFaHBTyY8b78xhjzJ0It8U4LXhS7bS6/wD7AQfqD9Vn4LqF+Gl7pLdtojhUWFtSk9tQGJBmYna32W2UfDOk6mEtpn5mnaOx3HCm1fiJvxBuILSn/r76IA+ZsS3qB09vyRKueOqMPAG/UmRA9P0WMThReG2Iieg/RDp4JpnUOAJ7AWUOGuty9Cc38dOLKLfDdBeQCbc9+FpluFFOhTDt3SR6WE/UFOZ1kheQaziWAjRA2FoM8lAxz266bGmQxsE7SZn9+q042AP9TH6i+B/cUxFIh0tT2HxNrhFo12iyVxD77QtCPfyE886FQtag14sl8Pg9J3WDiAAeqQbjHSudvuTUmXKjW2WtVjZEKXSxl7px1ZpuEiAcSJQmzC4moIsvJepjGgLKYY1PZhr6mjmAWCBi8G4AOCSqY4AmSiU82BgEocgDU4WDYjfhSO8JsV3MZDhE7JQ1DoLgta1WpVAlMW4jUXifMOGhw3WlMNaqOU5dqIH1Xs7wLaRn+FZ1BDfIxghIsQTqRcJaj0iXwNUwQCd79BCjnMtVhYWj9hVcqqCbH+KBYzttew/fVUbJc24/TBNt3N81y6G6gSI6f2UhtQXPEwN9/Q+66bNcWAyN/W65KqNbiSYvtET2PbdKG3NNGo34Z3G97W//AEQJdA9VrTeJv157cgkX2CUqVCBJMjgW7W9d15mIJd5vz4vG1+JTcosqeKTJLDAN3EBtuCeCeJWdRvA2uCQR9AP6/dAosnTBMdNxPSbkHey20SC5s+Y7G30P+EpMIExSeZmYJN5MidvqsudAub7Tt6QgOe6RJAO0AXHUQObLAqyeQRvfzGOoPCW40Y8UzAkd5me463R8NWJjfjjnukNRPHSJH5wqGXgWH25n15UWeVUSv4Hlv+igZjii10BdHXqAMPRcVja8v91PnHVbnWZRTDxDvWOsXVjH5kKQAPMAAAmSTAsAeSp3whTD3X/lt0HCt434d1hwABM88jcR06rSqkixIMwDUZEwGeOqucItbgiO973BB2Q8xz80ntBmIdaJkbk2B2goWWZf4WJqhoIEBrmmdxzf6IGa5d4mIpkgn+AC+55gfRCjGsSlTzRtZhAFj5SCOQdJ39CNuFBzUNY/6fouqwnw7ojVDSBHoO8cz+ag5pgGvqkE7GFQJ9zHnIYVJ+De2ZK9i8RJtsqrMrpiAFpWyUaSAkOYA8b3M/t3ITHAv3WMfDCOiqYLIGh0kpzMcvYItK0g33FGHzObFVj7bLFbCOA8pVPFZbTkQtX4cAWKUgmMeIGolgMnqVBcrybbjnsIjZeWQ+4TqMrLUxh8kpkAkzKHWyVjXSOOFoysQYse/RbnDGo8Eu8o3WoUR1IBjc2c9rRJ2W9LMmhpsjU8np1KZLnRBsP7JZ+RwIJ8vVE4iRYi8q0TG8pzwMkiDKk/E+d+MdA1Ni8x5T2Nr+y2dljKbpEwAufr1Zeeh2/JIdDc2Yce+Q6h6GPjytid9o27+yt5XmLQD1At7gz+/Rc3Tw5352H6FV6B1CIuOB+RUqmwtOgru1Mk83UerTBkDnf67FVaVYOpD0SdSjyNuYHZLcaoqAZJ/hEGJNgG+4je0IFSqG+Yet/qDBvvwtnv6dTxJO0WWSS9snc2MwAItfnYyqXEjuBxMgi4J62EHmNheFQbRnfi879evooWX0nNG1re/O/0XQ0Z5N/rvb+pUWejLBbEXqUgLyR6Ene8QNkgKIJ6aZt5pna5i6s1ac7z7/uEsMMJ2npccIc53GLYel0gdSJVWgyI/Z/shYah9PzTZbAMKLGUEXzHFeS3p+yueDb32/e0qri51AX9OF6nhPv2/RKI+hKfw3jBTdJmDF+R7BdZWxjxpqMedPsQfWxXK4bLXW7ro31QxgEcbcdP37rd6ZmGph9SATYiOe5n4ODrYzS173PAETADoZLgOhH3U/4Qzw4zDVKxYGvovbpdB0ujzGJO8CPcIOY1dTajbtY+xZJDXb8e32W/w1gdAFNg0s30ySAZnnfqttgnqZbNdysMS8B1SoSdUmP8LnDX1VTHJXRfEVKWBjfspFDKIaHTdRyPRoRShYfqL18SWvAg3Wz8W8HsnKwaAC65UfMcUdXlEjlTKpk2RuKx9v8AGZxFZ1iDusDNCRHRaAeI2G7pN1YU3aTuqDkJn5eI9Sw5N+q1qUXg3FgjUa50WIWDUcWnUbJy1LcLOD1PVCwtBK8vYSoDYiV5cmMsLBhGWtSf/oTjSBa683QW5liMMNJYHNdaSLj3Vqlh2AeWrED6pbF1tbdG4/NIvIHUuwRRsSXRxRkkm5uP8ItIuqXebDid0ticpE6gSOwus1QaTIcUACg35iY8Yc6gM0xxJ0jYWtypzKEwSOv9gjMYXGCf7LNGhPt9VI7nodChNqTSI2kR97FNObobJsbT+q2bR1AGI49gh4hpedPHPqOP31XRSa2ZUyasDT29PRexDztxwfXfsptCv4YA9vvummVw437x0PrzHoo7uaBVXFXUiTcff2sj4SjJggDadiTAg/WPyW2GZBm/MRIO+0Hcz+XKey9t+Ofaw5PoqAVEMXxWNa0AEc+s3tv3TWEzNrj9QO0blMfgaR81QSP4fTqomPyhjnu8J5YZkAH+i44CfO5H/rVTREunGz7iFhrtv6fouUOExVIAtOtojexWW/FDmHz03CLbf1UWwsJdPUI3RnYsqgbo9RxDZH1XMYP4jpvjrayt4nFAsAlRII7mkEHYgNOo9b791Q/C2kbKdQeGxB3Nu66HD4fWIG+1utv1TqtxXatx7Jsa2NJi2082/unMddvB3kfkkH4BjYM8T99+6A+tqcYk3+8zP76L0MQYCjPPykE6hKeEa489B1EuJ/Z7qhQpMpA3Acee6BVraKJed/lb2MKDic3dDSdxtyqtajUzFh5l3OMe1lICQXHdRcLiGkkOJU2s5z363HuAEnja5JLmg91AIQDJnMeV+I9VfFQjV5UHUSbbJSjUManc8Iz60cR0TFCoqAMOfLxNsW40TfpwlRUZUHdPYkNewfxFKspN3AhMqFKsxXdWaxBUsQJI6JgVC4WQXYSHCL6uFijgi0xMOJkN7KXAhtGFlHiHo1Sw+ZvoV5BxWJc0w/ZeWkMVFCBcdi5ppLXEE7SPXomw5waLS47EcDpCDXoVHNbLfK62r+/C2q1DTGkfPs0gzA283dQxsdkwhGcwWGJEuqHY+Vo3J/RIY463Ek/1hM16TgLG+8wtRhoEkTz/AHSs9z0ceMItSeGXAAI6pqlRt6H7rIZufdI1sxl2mmJJ/d+iUWdRiaFmN4nGgDymHcD817CUXlmpnmcDccp7AZPSc1pqOGokQeDHAHT+qYzTNKVEODDBFiRwenqqnGFFmZefutxUTls0rQ/vyF7A5mYOogdLx9DuFOruLnSf8rFKi55hoJ77Aep4UQLm0tWpco5jqqBrZMmwHPZdVRw4awA/+36KNkWVClDn7nnk9h0Cs06ocNWu22mNuyuqzFmzVoTTF0NdQeYgEgf4WH5Ixr/EeRa7XSL+oU/GZlIOnUY9j0uEvQxEwTe8R1QUhdEWZjALR6nmfieUQPNB7jhUMTgxEaPtulctyl3iAFglxsZ25ErqnUpYQ4DVcF02EbfVIMtNTdyyYgVucNjPh6nrB0aSY23lTq2allXQZAE3PMLrMRgqhABdpI2MXIXG/E+FLK7tpcGun1EH7hLm4k15E2elZhct4fEAw6237uV1uT1PDZqcRJk9hcT/AFXzfJqx1NadjbldxTpaiGl40FpbHeIBnkLsOPdx8+YAUZpm3xexpc1kl078bdUHI83qVqrmRAJBn7b+0rms7ouY7R0JBK6D4Xwvh0yLk1GG44kRY9VZX3JlNXLGf5ywltJhlrd//Ln3XM4/OCHQBHqN/RP0sDFmtcQ20kb+pK9WoSGywEdeisb7mNQOXyk2jnRBAMFNYbEVHuJ0zPayM/DU4BAGoXtujUsc5rC1um4meQEispO/ELqt6irXgkAQDz2VRuDaRBIKk4ZrNLhEkn8lvqdbSD7pHZjsGdSDsSq3LwDtZTqeDdrdAHhzE90TBZlUbJI1Ra9hPRDx1Qlmk6majNtrX3WdOTaJ3KoqGbvyh1J2qZ/lC9VdIL3AAtj1PoqODwxe1peQBFpN+kpbOsHoa3QJkyTunDJfE9idkwsAWB1BUneK4NDZnqsr1PEVGuBbHGr0XkDkcai4xiI+RM57A1K7PK8zSJnW3rwC3jddpluQgM1PBcTyfquewzWCq0sJdDrtkQTxI+6+gPp6mtGqHRMjYdh1WsqDKLYnJ59gA35eN4tPqpVZ8MuIt68Lp8zw0NJcZF7/AL3XzfOs5AJYy8WUCu9Swb7m2aZoGt0tudljLKOhocRJfa3rt2S2SZUKkuqG/r7x3K6luENNjXN0Dkt8rSO5BO0IhePczZXL6EA3CloqOLwA1h0tiQHAS2O8rnauGB1VHGYIhsbuO35ron4x7i7QBfU0i1wRBI1R1UFryKZ6ibdHNt9lJyaBEv6QCmgq+DFGn4jgHEnSBEtbFzI57eiu/D2GlrS65cRbj2ASOYMJwzAYu0FoHUXv13P1T/wjifF8jbODTpMc8J6pgIVcOpIjdbGF+otFpIb207enVHynI3uaDiCQDEaIibwD1NtkHLsZGJZT1NJuCYgEwT/QJ45k9jtLnF27gwkkMi3k7X6cKuPgCeUw0xuaU8uhtRsixAuJDgdiCNiF6plYIbDdLgDpeACAe4O6fwz9YBHoeh526zym9HChkchvgNRB9Gczgq9ZtQMe4GT8wkT1mdlWa51y4uALjDjOkesIuYZNQqwa5qANBg0zce3N0nRzqkabWNrYqBLPDqUQXOtAE0z5vcKuIK3yargN1qa4PN6rnCm97ajTMOPzt6ELnfjamWVmgmYY2T1uVS/0aowEXl0Fhdb1Ftj+SlfFrDpYSQdJc0kGYIgwXc7lK5YrTdzX6djzr9SNhaxD2EH+ICPzlducfdpANjbkT6dFxGDYNVI8eI2Z9Raduy7XF4t5dpIZpJ8sWcZFhaBEIMeKXE9RswfxS0PDKhHzCHf+TbFFyrFf/W1DemT/AEIP76pnG0fGw+kAyAXjrIs4fRQ8BUjD1mnt9Z7eyA/K/uaUbljAlvA5uMROoaS0xBOkOMbXQm4iqKn8p6Tb3QcNmjfB8QUWl2keaCXT8swOZXqFQktmYIM+vQj97Kjs2q6mN+N6jNVuioHGCHXsdjzZCxODiXNdY3tdTDTPiOtexcG7iflmdpCpYamLBk2mQ7g/opleVmSZvMw3DPf/AMLmgiNQPQ9ByUMOqU5kgzPVGZQcxxcQBMEAbj147rZ9ZzuLn6pFdrgJg25nDNLgIJt/lEdiwWiCCAZAMFwPol64DhEAxbolPDOkW0mdgRPQE9kxu7qcDGsXXcXCXSB9Y6QnmY4hs3I2g/cpBtbTxJi7oH27J4VpDYIbMcTKX20Y2TDzYdT1SuHNEaQQPMXOj0gcryDmTg8zOqfmGnTEHYDkry08R9xIl+IoUQSGnU4jSNJu7hwJ3/uqA+KzTGmoCHSBO+4/RTKwjVr0mXOgMaAANMao4LfaY5QMVhahaagh4d82lpGmLBxH8QP8w5F0oJE3kn6jGcfEr9MDZ0CfWRbuFyOW4TW86iSTYRu4zHsqeOw5lrWkjVbQSAf+xE8CPv2TGEy2nTq06ofqYDueTHIG3p63XO4gJJGowH/h3SAwaZII81+sOmDElL1ccajxoJBJcH04glxkmANtoi1xsi5hiXa3EMIAe1rRG/l4cRe87J6jXxDQGU2wTPia5cG3F4BDRMnfeNrpVIJ/URR9xDD4ptN0G5mC24v2nleZhjVqOaxo8+pwAFpLCYHSS0/VVMFhaQ8RvgkS/V/uC8G8Anzaeh6cynMM0NeXMaxgd/CAQLWEXJE9z3R/IcR4jpkVGuc22q+oGSL02hpbFxpEGRxed0bIGxUqhghpDXahxO4HqVbxOIa1mpt3lwJ2gtuILo6xv0WlPFBtNwFnPcHcm8EX9Bt7o3yNmQD8brzDse4gCQIIcdIA1EGTqI+abiVjG1y1xLA2TYmAXAG0TuUGnjY0jU1xnTIA0yAJM7nnj6patUcROpjmiTJ1B0kzcEb+qDsD0Nzsa32ZXweObTozEbaoBM+aJgbCeUvV+JzMAQZM+Uy0Wg3sefsplHLmEOc3WHf9ZJ2/laewjbYrDqDjpcwF+rU07h+qLS07HftZTbu45xle5RrZ14rqZjS3YST5nGZ2m0D/AAgvxGIaRoc1oB1b2B7B2xnpCWq5fWFy0OIb5WyLASIAB37+iDWzM03RUaSS2IaJb66pj80ASBqIVvxN3ZTUA1fiWtdy17ogkm4c0lp9l7M8HqwNWXNdVa8VSWt0t0mRawmbmbcIxrh9NjhNTxCNbg0MptaydLZbzubmZKzmWJnD1qemPEaGsaG3Okg3O+0/ZVd16lUYWDORyqmKmIpUyYBe2T0C63Msnr0nSanitsACf9xtxBDb+kTyuTwNOpSqy1pL2Xgt1aSOoV//AFB+L4Opm7YiAODewlRyKxIrqNkIvc6TKMPFaCWuLQZMiHDr2O3utDkOqrXYHBgiW8k65gx0BEeygYbGuBAcDrFjxIHMxeRGys4FzfEFRw1Fshku8wa73vaLKTBlB4wY8oXREXyDA4ynhnaA8BrnwAY1CSCWiQSLELR1ZukVC69hYxfcyIN/Vdngc2Ybc9FymeZSx7nloFNzoIAENmxMR1Rw53ykjIKqLlxpQZT3EnZnwSGmJdG0cGVtl1Yl7WibzcDVY7+yWY6hRI8QCZ80tJItaem6oYfPsHrb4Tyam1xpZe0A8ntCpsAkeIFxr20axfiWLgA27bdQd77INGv5tIsTbVvE/l6pjOM1cxrXGmHsnzNJg6uCHj34RqOZ03AhjA2fm07nbkyUfc4i+zF9pWfvUkYyi9jiHAiOe3X0SOOoVKlImmJgjt3t12VzNcQPFJOkgWa2QfsN+spapRe5pAgHcD+GOfWRaE/Ik/KT4qG11JVfFFnhtgvcW7bX3M8HePZHw2Lr2L2NEkQCImf5TN0njMrql1N1QB8vDWtbqFpk2iwAT1XLmUXtfpeYB0kkkA/9bfuE5IupZcPIXKFTAu06iQwkiATt127cLygZkDVqBzy9tMNbAtJmSTEyB63XkrFQeojKoNAy3WpsedRDoYNoAY41J3mC60ggcN7yl3vFIgRpcLi8PMzJIF4MEQY2VNmatpU3Q0AtkAkazJIh0ERYxbsFNo/EpYST/uAg6v4QTsTAAIv0PsuNN5qaHU2Fnq9WliIY9gF/Np2J4l0SAN9+U3QyxrIa4Oaxv/GGyZMiB5rabu73SmDwoc5r2ugG7W6dIFryQ4kmwj0C6DA4RzxeGnqCSLAHVsDMQkshvuKqkqaO5pTHhizX9S4kyNwI1bWcdhse6Ux+Y6WkOLrG8g2i0X2P6pXG414kk2uP6bKVRzd4fDjqAdJBAI0g7R0ROX6EgWBO7M6XBPDzIbIjuSRzA7SmK2FdX0saA0gggunjcGB+4QMbj3FoNMwP4gLbxB7hTcXj6rg17TdhE3IJG3WOigCtX/rg1YjuKpilUqMc4GADYx80G88Ab91LxGMYGhjwA0X1TAnmJnedr8puvX8RodEOdOl9pB6det17D5e38PqMOLjcRIkP0gjVERKol1UZ1A2IvjJ8OWGkAQC7UCAQ3YCAQbSg0cewM1awGg8kAzYfL8xG2wOyJ/8AHDpLnF+hoPm1Nm1g3SNzfeOFjD/DOqA1g0xuSNYfN52EQOLKxUjoRQARA084DW6g3SBYGLu3iGj5RczfgKlhM3c4AktAkgcmOsnb6cpHFfDTvEa2tUDWz/CyZHbzWdY3hO0claxmkXDj76QLXPe/1UMgA/KUFXRMPi2kvMlwMDT/ACbHi97/AGSdHKmv/wCUEkkby0dgCDB55TvhQQOkWni3sVhtZr5abFpMahqIAPBCULqpU5VYcRqY/AmmxrWs/wBuQCYABPLuJNhJSWGwfhAQWiZc6R5vN0G7RbY2VXE5+0VQx7w57BBbpcBcAztCnF2HxdcHZwuLEOGkCIcLFs3IKID9R/bUgbv7mjMeYhzT77GLxEbd7pofh6lMsALObCRq2O2+5VjMcGKrmtBDRM2Anawbax5lYrUaDKbm6Q5wuTphxJIvIja2x4QLGhZ3D7fC66/cmHA+K0MDHGlTkCC0O1W1Fzu/YcKT4xDjTDXkjYEXsft0hdLQwxaJpkCSZBuLnf1QsBk7Zf4jzVizAZ8g3In3QORStfUzNxq/MgjMwXNBD2upmJMt06o3BsdjH2lM16rhU0l4LfMdRvLeL/X7qzisrDGywk7kz2291Ge/WSDBnckTA2jqf7pgbF1JE+ILF4AYisDUu4WAmNUgCDG/1Co4X4aZTBDGjzGTqAe6I4JFk/leEpAFzAALgkyTPWSSmaeZta8Fp8w2kEA+8FTfOwagepRVJHepGr5fqp+GTbU0ukcNM+X+U+62p4VlNp8xHdxmJ6dNxsmfiGoxrjVGqR/uPvYTaw53SLml2l5B0/MIIAO8ggiQQU45OJNl46i9Ck17Yq6yPNcMAcL+Uy7YWv1W7686hFrb/T+gS2ZMe6o10DQIAaCfm6mTc7Kll3w7Vrs1HS1p+UbyBcSBxPuqlwO5wUuaWAw1TzCJ8oJiSXRaL/vdN1qj3t0lw0jSHUS0OZO4MyD0n1QsdhPDJbUjUI2mI9QNrH6cIGS1jVqGm1oI3sYHQkg913ixuFSwNQmbeE8O1tpHSwhga4hwmPMBMNO3zXjhYTmIoX8rrzAgkT1B+q8qiyNxijfU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pic>
        <p:nvPicPr>
          <p:cNvPr id="30726" name="Picture 6" descr="http://s.tf.rs/2012/11/25/POZAREVAC-Lis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3668688" cy="267059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28" name="Picture 8" descr="http://lovhomolje.com/site/MyImages/SRNA%20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12976"/>
            <a:ext cx="4286250" cy="32099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30" name="Picture 10" descr="http://www.zdravasrbija.com/images/ZS_ze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869160"/>
            <a:ext cx="2106960" cy="151908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616224"/>
          </a:xfrm>
        </p:spPr>
        <p:txBody>
          <a:bodyPr/>
          <a:lstStyle/>
          <a:p>
            <a:r>
              <a:rPr lang="sr-Cyrl-CS" dirty="0" smtClean="0"/>
              <a:t>На</a:t>
            </a:r>
            <a:r>
              <a:rPr lang="sr-Latn-RS" dirty="0" smtClean="0"/>
              <a:t> </a:t>
            </a:r>
            <a:r>
              <a:rPr lang="sr-Cyrl-CS" dirty="0" smtClean="0"/>
              <a:t>ливади</a:t>
            </a:r>
            <a:r>
              <a:rPr lang="sr-Latn-RS" dirty="0" smtClean="0"/>
              <a:t> </a:t>
            </a:r>
            <a:r>
              <a:rPr lang="sr-Cyrl-CS" dirty="0" smtClean="0"/>
              <a:t>живе</a:t>
            </a:r>
            <a:r>
              <a:rPr lang="sr-Latn-RS" dirty="0" smtClean="0"/>
              <a:t> </a:t>
            </a:r>
            <a:r>
              <a:rPr lang="sr-Cyrl-CS" dirty="0" smtClean="0"/>
              <a:t>разне</a:t>
            </a:r>
            <a:r>
              <a:rPr lang="sr-Latn-RS" dirty="0" smtClean="0"/>
              <a:t> </a:t>
            </a:r>
            <a:r>
              <a:rPr lang="sr-Cyrl-CS" dirty="0" smtClean="0"/>
              <a:t>врсте</a:t>
            </a:r>
            <a:r>
              <a:rPr lang="sr-Latn-RS" dirty="0" smtClean="0"/>
              <a:t> </a:t>
            </a:r>
            <a:r>
              <a:rPr lang="sr-Cyrl-CS" dirty="0" smtClean="0"/>
              <a:t>инсеката</a:t>
            </a:r>
            <a:r>
              <a:rPr lang="sr-Latn-RS" dirty="0" smtClean="0"/>
              <a:t>.</a:t>
            </a:r>
            <a:endParaRPr lang="sr-Latn-CS" dirty="0"/>
          </a:p>
        </p:txBody>
      </p:sp>
      <p:pic>
        <p:nvPicPr>
          <p:cNvPr id="32770" name="Picture 2" descr="http://alibunar.org.rs/mdfa/images/stories/pce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4367808" cy="345329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2772" name="Picture 4" descr="http://www.domacin.rs/sw4i/box/image.jpg?imageId=246&amp;thumb=1&amp;lastModified=1325267557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772816"/>
            <a:ext cx="2667000" cy="173355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2774" name="Picture 6" descr="http://s2.pticica.com/foto/0000399217_l_0_vbxa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861048"/>
            <a:ext cx="2599912" cy="237626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alokate.com/wp-content/uploads/2009/09/hormi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509826" cy="324240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3796" name="Picture 4" descr="http://svetbrojeva.files.wordpress.com/2012/03/buba-mara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916832"/>
            <a:ext cx="3528392" cy="471747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Птице</a:t>
            </a:r>
            <a:r>
              <a:rPr lang="sr-Latn-RS" dirty="0" smtClean="0"/>
              <a:t> </a:t>
            </a:r>
            <a:r>
              <a:rPr lang="sr-Cyrl-CS" dirty="0" smtClean="0"/>
              <a:t>на</a:t>
            </a:r>
            <a:r>
              <a:rPr lang="sr-Latn-RS" dirty="0" smtClean="0"/>
              <a:t> </a:t>
            </a:r>
            <a:r>
              <a:rPr lang="sr-Cyrl-CS" dirty="0" smtClean="0"/>
              <a:t>ливади</a:t>
            </a:r>
            <a:endParaRPr lang="sr-Latn-CS" dirty="0"/>
          </a:p>
        </p:txBody>
      </p:sp>
      <p:pic>
        <p:nvPicPr>
          <p:cNvPr id="34818" name="Picture 2" descr="http://www.bvo.zadweb.biz.hr/images/ptice/Fazan%20na%20liva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3728889" cy="279272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4820" name="Picture 4" descr="http://s2.pticica.com/foto/0000009721_l_0_EgLtj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573016"/>
            <a:ext cx="3564396" cy="237626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8763000" cy="2376264"/>
          </a:xfrm>
        </p:spPr>
        <p:txBody>
          <a:bodyPr/>
          <a:lstStyle/>
          <a:p>
            <a:r>
              <a:rPr lang="sr-Cyrl-CS" dirty="0" smtClean="0"/>
              <a:t>Како</a:t>
            </a:r>
            <a:r>
              <a:rPr lang="sr-Latn-RS" dirty="0" smtClean="0"/>
              <a:t> </a:t>
            </a:r>
            <a:r>
              <a:rPr lang="sr-Cyrl-CS" dirty="0" smtClean="0"/>
              <a:t>можемо</a:t>
            </a:r>
            <a:r>
              <a:rPr lang="sr-Latn-RS" dirty="0" smtClean="0"/>
              <a:t> </a:t>
            </a:r>
            <a:r>
              <a:rPr lang="sr-Cyrl-CS" dirty="0" smtClean="0"/>
              <a:t>уживати</a:t>
            </a:r>
            <a:r>
              <a:rPr lang="sr-Latn-RS" dirty="0" smtClean="0"/>
              <a:t> </a:t>
            </a:r>
            <a:r>
              <a:rPr lang="sr-Cyrl-CS" dirty="0" smtClean="0"/>
              <a:t>на</a:t>
            </a:r>
            <a:r>
              <a:rPr lang="sr-Latn-RS" dirty="0" smtClean="0"/>
              <a:t> </a:t>
            </a:r>
            <a:r>
              <a:rPr lang="sr-Cyrl-CS" dirty="0" smtClean="0"/>
              <a:t>ливади</a:t>
            </a:r>
            <a:r>
              <a:rPr lang="sr-Latn-RS" dirty="0" smtClean="0"/>
              <a:t>?</a:t>
            </a:r>
            <a:br>
              <a:rPr lang="sr-Latn-RS" dirty="0" smtClean="0"/>
            </a:br>
            <a:endParaRPr lang="sr-Latn-CS" dirty="0"/>
          </a:p>
        </p:txBody>
      </p:sp>
      <p:pic>
        <p:nvPicPr>
          <p:cNvPr id="35842" name="Picture 2" descr="https://encrypted-tbn3.gstatic.com/images?q=tbn:ANd9GcSiQWm6CUcn9DW4BBZL-RfQ-cnu0l3lF-kTBsMXHvVIlk2qKrN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3528392" cy="17430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5846" name="Picture 6" descr="http://www.ludas.rs/images/news/o10f5d887a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060848"/>
            <a:ext cx="2198018" cy="165095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5848" name="Picture 8" descr="http://i45.tinypic.com/5oyr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21088"/>
            <a:ext cx="7056784" cy="230425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een and gold holiday design template">
  <a:themeElements>
    <a:clrScheme name="Default Design 1">
      <a:dk1>
        <a:srgbClr val="000000"/>
      </a:dk1>
      <a:lt1>
        <a:srgbClr val="FBFDD9"/>
      </a:lt1>
      <a:dk2>
        <a:srgbClr val="000000"/>
      </a:dk2>
      <a:lt2>
        <a:srgbClr val="000000"/>
      </a:lt2>
      <a:accent1>
        <a:srgbClr val="42C45E"/>
      </a:accent1>
      <a:accent2>
        <a:srgbClr val="00CC99"/>
      </a:accent2>
      <a:accent3>
        <a:srgbClr val="FDFEE9"/>
      </a:accent3>
      <a:accent4>
        <a:srgbClr val="000000"/>
      </a:accent4>
      <a:accent5>
        <a:srgbClr val="B0DEB6"/>
      </a:accent5>
      <a:accent6>
        <a:srgbClr val="00B98A"/>
      </a:accent6>
      <a:hlink>
        <a:srgbClr val="358C20"/>
      </a:hlink>
      <a:folHlink>
        <a:srgbClr val="0066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BFDD9"/>
        </a:lt1>
        <a:dk2>
          <a:srgbClr val="000000"/>
        </a:dk2>
        <a:lt2>
          <a:srgbClr val="000000"/>
        </a:lt2>
        <a:accent1>
          <a:srgbClr val="42C45E"/>
        </a:accent1>
        <a:accent2>
          <a:srgbClr val="00CC99"/>
        </a:accent2>
        <a:accent3>
          <a:srgbClr val="FDFEE9"/>
        </a:accent3>
        <a:accent4>
          <a:srgbClr val="000000"/>
        </a:accent4>
        <a:accent5>
          <a:srgbClr val="B0DEB6"/>
        </a:accent5>
        <a:accent6>
          <a:srgbClr val="00B98A"/>
        </a:accent6>
        <a:hlink>
          <a:srgbClr val="358C20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and gold holiday design template</Template>
  <TotalTime>73</TotalTime>
  <Words>52</Words>
  <Application>Microsoft Office PowerPoint</Application>
  <PresentationFormat>On-screen Show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Green and gold holiday design template</vt:lpstr>
      <vt:lpstr>ЛИВАДА</vt:lpstr>
      <vt:lpstr>Slide 2</vt:lpstr>
      <vt:lpstr>На ливади расту разне врста трава и других биљака. </vt:lpstr>
      <vt:lpstr>Slide 4</vt:lpstr>
      <vt:lpstr>Slide 5</vt:lpstr>
      <vt:lpstr>Неке животиње се могу срести и на ливади и у шуми.</vt:lpstr>
      <vt:lpstr>На ливади живе разне врсте инсеката.</vt:lpstr>
      <vt:lpstr>Slide 8</vt:lpstr>
      <vt:lpstr>Птице на ливади</vt:lpstr>
      <vt:lpstr>Како можемо уживати на ливади?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LIVADA</dc:title>
  <dc:creator>Laptop</dc:creator>
  <cp:lastModifiedBy>Laptop</cp:lastModifiedBy>
  <cp:revision>9</cp:revision>
  <dcterms:created xsi:type="dcterms:W3CDTF">2013-12-11T07:43:08Z</dcterms:created>
  <dcterms:modified xsi:type="dcterms:W3CDTF">2013-12-11T10:15:51Z</dcterms:modified>
</cp:coreProperties>
</file>