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67" r:id="rId6"/>
    <p:sldId id="270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DF75-6F68-42AB-9CDB-F7571A22AFA8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58018B-BE8A-4B94-890D-534DAC70B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DF75-6F68-42AB-9CDB-F7571A22AFA8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58018B-BE8A-4B94-890D-534DAC70B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DF75-6F68-42AB-9CDB-F7571A22AFA8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58018B-BE8A-4B94-890D-534DAC70B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DF75-6F68-42AB-9CDB-F7571A22AFA8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58018B-BE8A-4B94-890D-534DAC70B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DF75-6F68-42AB-9CDB-F7571A22AFA8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58018B-BE8A-4B94-890D-534DAC70B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DF75-6F68-42AB-9CDB-F7571A22AFA8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58018B-BE8A-4B94-890D-534DAC70B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DF75-6F68-42AB-9CDB-F7571A22AFA8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58018B-BE8A-4B94-890D-534DAC70B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DF75-6F68-42AB-9CDB-F7571A22AFA8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58018B-BE8A-4B94-890D-534DAC70B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DF75-6F68-42AB-9CDB-F7571A22AFA8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58018B-BE8A-4B94-890D-534DAC70B85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DF75-6F68-42AB-9CDB-F7571A22AFA8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58018B-BE8A-4B94-890D-534DAC70B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DF75-6F68-42AB-9CDB-F7571A22AFA8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58018B-BE8A-4B94-890D-534DAC70B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359DF75-6F68-42AB-9CDB-F7571A22AFA8}" type="datetimeFigureOut">
              <a:rPr lang="en-US" smtClean="0"/>
              <a:t>10/30/2012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158018B-BE8A-4B94-890D-534DAC70B85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659624" cy="1828800"/>
          </a:xfrm>
        </p:spPr>
        <p:txBody>
          <a:bodyPr>
            <a:normAutofit/>
          </a:bodyPr>
          <a:lstStyle/>
          <a:p>
            <a:r>
              <a:rPr lang="sr-Cyrl-RS" dirty="0" smtClean="0"/>
              <a:t>Марко Краљевић и</a:t>
            </a:r>
            <a:br>
              <a:rPr lang="sr-Cyrl-RS" dirty="0" smtClean="0"/>
            </a:br>
            <a:r>
              <a:rPr lang="sr-Cyrl-RS" dirty="0" smtClean="0"/>
              <a:t>бег Костадин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23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Марко</a:t>
            </a:r>
            <a:br>
              <a:rPr lang="sr-Cyrl-RS" dirty="0" smtClean="0"/>
            </a:br>
            <a:r>
              <a:rPr lang="sr-Cyrl-RS" dirty="0" smtClean="0"/>
              <a:t>Краљевић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57200"/>
            <a:ext cx="3886200" cy="582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1520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Марко Краљевић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524000"/>
            <a:ext cx="4390283" cy="33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14400"/>
            <a:ext cx="2969856" cy="3859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7073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37048"/>
          </a:xfrm>
        </p:spPr>
        <p:txBody>
          <a:bodyPr>
            <a:normAutofit fontScale="85000" lnSpcReduction="10000"/>
          </a:bodyPr>
          <a:lstStyle/>
          <a:p>
            <a:r>
              <a:rPr lang="sr-Cyrl-RS" sz="4300" dirty="0"/>
              <a:t>Марко Мрњавчевић је рођен око 1335. године као најстарији син </a:t>
            </a:r>
            <a:r>
              <a:rPr lang="sr-Cyrl-RS" sz="4300" dirty="0" smtClean="0"/>
              <a:t>Вукашина</a:t>
            </a:r>
          </a:p>
          <a:p>
            <a:r>
              <a:rPr lang="ru-RU" sz="4300" dirty="0" smtClean="0"/>
              <a:t>После </a:t>
            </a:r>
            <a:r>
              <a:rPr lang="ru-RU" sz="4300" dirty="0"/>
              <a:t>очеве смрти „млади краљ“ Марко крунисан је за </a:t>
            </a:r>
            <a:r>
              <a:rPr lang="ru-RU" sz="4300" dirty="0" smtClean="0"/>
              <a:t>краља</a:t>
            </a:r>
          </a:p>
          <a:p>
            <a:r>
              <a:rPr lang="ru-RU" sz="4300" dirty="0" smtClean="0"/>
              <a:t>Никада није владао као краљ, али се борио против турака</a:t>
            </a:r>
          </a:p>
          <a:p>
            <a:r>
              <a:rPr lang="ru-RU" sz="4300" dirty="0" smtClean="0"/>
              <a:t>Народ га је описао у песмама као великог јунака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47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3704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Колико је Марко био славан, толико је славан био и његов коњ Шарац.Марко </a:t>
            </a:r>
            <a:r>
              <a:rPr lang="ru-RU" sz="3200" dirty="0"/>
              <a:t>је променио много коња. Ни један коњ му није био по вољи, нити је могао да испуни Маркове захтеве. Марка је мога носити само крупан и јак коњ, одгајан и обучен на најбољи начин, који ће имати снаге да се носи са непријатељским коњима.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1384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07680" cy="5260848"/>
          </a:xfrm>
        </p:spPr>
        <p:txBody>
          <a:bodyPr>
            <a:normAutofit/>
          </a:bodyPr>
          <a:lstStyle/>
          <a:p>
            <a:r>
              <a:rPr lang="ru-RU" dirty="0"/>
              <a:t>Легенда каже да је Марко једном, на путу за град Костур, сусрео неке кириџије и купио од њих шарено, губаво ждребе. Учини му се да ће од њега бити добар коњ; узме га за реп да њиме омане око себе као што је и са осталим коњима чинио, али се ово губаво ждребе не даде помаћи са места. Марко ждребе излечи и научи да пије вино. После је оно израло у великог и лепог коња, у чувеног Шарца краља Марка.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24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Погинуо је борећи се против </a:t>
            </a:r>
            <a:r>
              <a:rPr lang="ru-RU" dirty="0" smtClean="0"/>
              <a:t>Турака</a:t>
            </a:r>
            <a:endParaRPr lang="sr-Cyrl-RS" dirty="0" smtClean="0"/>
          </a:p>
          <a:p>
            <a:r>
              <a:rPr lang="sr-Cyrl-RS" dirty="0" smtClean="0"/>
              <a:t>Легенда каже да је Марко Краљевић сахрањен у дворишту манастира Короглаш, који се налази у близини села Милошево код Неготина</a:t>
            </a:r>
          </a:p>
          <a:p>
            <a:endParaRPr lang="sr-Cyrl-R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860862"/>
            <a:ext cx="34290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940424"/>
            <a:ext cx="312892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42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Анализа песме </a:t>
            </a:r>
          </a:p>
          <a:p>
            <a:r>
              <a:rPr lang="ru-RU" dirty="0"/>
              <a:t>Поред Марка Краљевића, који се још ликови јављају?</a:t>
            </a:r>
          </a:p>
          <a:p>
            <a:r>
              <a:rPr lang="ru-RU" dirty="0"/>
              <a:t>Какав је Марко Краљевић?</a:t>
            </a:r>
          </a:p>
          <a:p>
            <a:r>
              <a:rPr lang="ru-RU" dirty="0"/>
              <a:t>У чему се огледа његово јунаштво?</a:t>
            </a:r>
          </a:p>
          <a:p>
            <a:r>
              <a:rPr lang="ru-RU" dirty="0"/>
              <a:t>По чему можемо да закључимо да је био на страни нејаких?</a:t>
            </a:r>
          </a:p>
          <a:p>
            <a:r>
              <a:rPr lang="ru-RU" dirty="0"/>
              <a:t>Пронађи и прочитај стихове који то потврђују.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1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Шта мислите о бегу Костадину?</a:t>
            </a:r>
          </a:p>
          <a:p>
            <a:r>
              <a:rPr lang="ru-RU" dirty="0"/>
              <a:t>Која особина њега карактерише?</a:t>
            </a:r>
          </a:p>
          <a:p>
            <a:r>
              <a:rPr lang="ru-RU" dirty="0"/>
              <a:t>По чему то закључујете?</a:t>
            </a:r>
          </a:p>
          <a:p>
            <a:r>
              <a:rPr lang="ru-RU" dirty="0"/>
              <a:t>Како је бег реаговао када је помислио за сиротане да су господски синови?</a:t>
            </a:r>
          </a:p>
          <a:p>
            <a:r>
              <a:rPr lang="ru-RU" dirty="0"/>
              <a:t>У чему се огледа његово највеће нечовештво?</a:t>
            </a:r>
          </a:p>
          <a:p>
            <a:r>
              <a:rPr lang="ru-RU" dirty="0"/>
              <a:t>Која бегова особина је истакнута тиме што он не одговара на Маркове оптужбе?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98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Рад у групама </a:t>
            </a:r>
          </a:p>
          <a:p>
            <a:endParaRPr lang="sr-Cyrl-RS" dirty="0" smtClean="0"/>
          </a:p>
          <a:p>
            <a:r>
              <a:rPr lang="ru-RU" dirty="0" smtClean="0"/>
              <a:t>Задатак </a:t>
            </a:r>
            <a:r>
              <a:rPr lang="ru-RU" dirty="0"/>
              <a:t>за I групу:</a:t>
            </a:r>
          </a:p>
          <a:p>
            <a:r>
              <a:rPr lang="ru-RU" dirty="0"/>
              <a:t>Ваш задатак је да </a:t>
            </a:r>
            <a:r>
              <a:rPr lang="ru-RU" dirty="0" smtClean="0"/>
              <a:t> </a:t>
            </a:r>
            <a:r>
              <a:rPr lang="ru-RU" dirty="0"/>
              <a:t>опишете Марка Краљевића. </a:t>
            </a:r>
            <a:endParaRPr lang="ru-RU" dirty="0" smtClean="0"/>
          </a:p>
          <a:p>
            <a:r>
              <a:rPr lang="ru-RU" dirty="0" smtClean="0"/>
              <a:t>Опишите </a:t>
            </a:r>
            <a:r>
              <a:rPr lang="ru-RU" dirty="0"/>
              <a:t>његове физичке и карактерне особине (онако како га замишљате).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1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Задатак за II </a:t>
            </a:r>
            <a:r>
              <a:rPr lang="ru-RU" dirty="0" smtClean="0"/>
              <a:t>групу</a:t>
            </a:r>
          </a:p>
          <a:p>
            <a:endParaRPr lang="ru-RU" dirty="0"/>
          </a:p>
          <a:p>
            <a:r>
              <a:rPr lang="ru-RU" dirty="0"/>
              <a:t>Ваш задатак је </a:t>
            </a:r>
            <a:r>
              <a:rPr lang="ru-RU" dirty="0" smtClean="0"/>
              <a:t>да </a:t>
            </a:r>
            <a:r>
              <a:rPr lang="ru-RU" dirty="0"/>
              <a:t>опишете бег Костадина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Наведите (по вашем мишљењу) разлоге због којих је чинио нечовештво.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73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Задатак за III </a:t>
            </a:r>
            <a:r>
              <a:rPr lang="ru-RU" dirty="0" smtClean="0"/>
              <a:t>групу</a:t>
            </a:r>
          </a:p>
          <a:p>
            <a:endParaRPr lang="ru-RU" dirty="0"/>
          </a:p>
          <a:p>
            <a:r>
              <a:rPr lang="ru-RU" dirty="0"/>
              <a:t>Ваш задатак је да </a:t>
            </a:r>
            <a:r>
              <a:rPr lang="ru-RU" dirty="0" smtClean="0"/>
              <a:t> </a:t>
            </a:r>
            <a:r>
              <a:rPr lang="ru-RU" dirty="0"/>
              <a:t>опишете како су се осећале особе које је бег омаловажио и повредио.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01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Задатак за IV </a:t>
            </a:r>
            <a:r>
              <a:rPr lang="ru-RU" dirty="0" smtClean="0"/>
              <a:t>групу</a:t>
            </a:r>
          </a:p>
          <a:p>
            <a:endParaRPr lang="ru-RU" dirty="0"/>
          </a:p>
          <a:p>
            <a:r>
              <a:rPr lang="ru-RU" dirty="0"/>
              <a:t>Ваш задатак је да </a:t>
            </a:r>
            <a:r>
              <a:rPr lang="ru-RU" dirty="0" smtClean="0"/>
              <a:t> </a:t>
            </a:r>
            <a:r>
              <a:rPr lang="ru-RU" dirty="0"/>
              <a:t>кажете која оправдања је бег пронашао за своје поступке.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92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37048"/>
          </a:xfrm>
        </p:spPr>
        <p:txBody>
          <a:bodyPr/>
          <a:lstStyle/>
          <a:p>
            <a:r>
              <a:rPr lang="sr-Cyrl-RS" dirty="0" smtClean="0"/>
              <a:t>Запис </a:t>
            </a:r>
          </a:p>
          <a:p>
            <a:r>
              <a:rPr lang="sr-Cyrl-RS" dirty="0" smtClean="0"/>
              <a:t>Ликови у песми </a:t>
            </a:r>
          </a:p>
          <a:p>
            <a:r>
              <a:rPr lang="sr-Cyrl-RS" dirty="0" smtClean="0"/>
              <a:t>Марко Краљевић , Бег Костандин</a:t>
            </a:r>
          </a:p>
          <a:p>
            <a:r>
              <a:rPr lang="sr-Cyrl-RS" dirty="0" smtClean="0"/>
              <a:t>Особине :</a:t>
            </a:r>
          </a:p>
          <a:p>
            <a:r>
              <a:rPr lang="sr-Cyrl-RS" dirty="0" smtClean="0"/>
              <a:t>Марко Краљевић:храбар,поносан,неустаршив, искрен</a:t>
            </a:r>
          </a:p>
          <a:p>
            <a:endParaRPr lang="sr-Cyrl-RS" dirty="0"/>
          </a:p>
          <a:p>
            <a:r>
              <a:rPr lang="sr-Cyrl-RS" dirty="0" smtClean="0"/>
              <a:t>Бег Костадин:нечовек, циција, неискрен, користољубив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67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Домаћи задатак </a:t>
            </a:r>
          </a:p>
          <a:p>
            <a:r>
              <a:rPr lang="sr-Cyrl-RS" dirty="0" smtClean="0"/>
              <a:t>Вежбам да читам и глумим</a:t>
            </a:r>
          </a:p>
        </p:txBody>
      </p:sp>
    </p:spTree>
    <p:extLst>
      <p:ext uri="{BB962C8B-B14F-4D97-AF65-F5344CB8AC3E}">
        <p14:creationId xmlns:p14="http://schemas.microsoft.com/office/powerpoint/2010/main" val="411035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43</TotalTime>
  <Words>450</Words>
  <Application>Microsoft Office PowerPoint</Application>
  <PresentationFormat>On-screen Show (4:3)</PresentationFormat>
  <Paragraphs>47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Aspect</vt:lpstr>
      <vt:lpstr>Марко Краљевић и бег Костадин</vt:lpstr>
      <vt:lpstr>Марко Краљевић</vt:lpstr>
      <vt:lpstr>Марко Краљевић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Марко Краљевић и бег Костадин</dc:title>
  <dc:creator>zlatko</dc:creator>
  <cp:lastModifiedBy>zlatko</cp:lastModifiedBy>
  <cp:revision>11</cp:revision>
  <dcterms:created xsi:type="dcterms:W3CDTF">2012-10-30T22:06:26Z</dcterms:created>
  <dcterms:modified xsi:type="dcterms:W3CDTF">2012-10-30T22:49:38Z</dcterms:modified>
</cp:coreProperties>
</file>