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68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E62E-F944-41A2-8DC1-734DC3E7010E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6066-F1BE-4562-ACD5-CF83C2B70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E62E-F944-41A2-8DC1-734DC3E7010E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6066-F1BE-4562-ACD5-CF83C2B70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E62E-F944-41A2-8DC1-734DC3E7010E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6066-F1BE-4562-ACD5-CF83C2B70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E62E-F944-41A2-8DC1-734DC3E7010E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6066-F1BE-4562-ACD5-CF83C2B70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E62E-F944-41A2-8DC1-734DC3E7010E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6066-F1BE-4562-ACD5-CF83C2B70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E62E-F944-41A2-8DC1-734DC3E7010E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6066-F1BE-4562-ACD5-CF83C2B70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E62E-F944-41A2-8DC1-734DC3E7010E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6066-F1BE-4562-ACD5-CF83C2B70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E62E-F944-41A2-8DC1-734DC3E7010E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6066-F1BE-4562-ACD5-CF83C2B70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E62E-F944-41A2-8DC1-734DC3E7010E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6066-F1BE-4562-ACD5-CF83C2B70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E62E-F944-41A2-8DC1-734DC3E7010E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6066-F1BE-4562-ACD5-CF83C2B70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E62E-F944-41A2-8DC1-734DC3E7010E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6066-F1BE-4562-ACD5-CF83C2B70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5E62E-F944-41A2-8DC1-734DC3E7010E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76066-F1BE-4562-ACD5-CF83C2B70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1.gif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12" Type="http://schemas.openxmlformats.org/officeDocument/2006/relationships/image" Target="../media/image10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INSOMNIA\My%20Documents\My%20Music\Decje%20pesme%20-%20Dvanaest%20meseci.mp3" TargetMode="External"/><Relationship Id="rId6" Type="http://schemas.openxmlformats.org/officeDocument/2006/relationships/image" Target="../media/image4.gif"/><Relationship Id="rId11" Type="http://schemas.openxmlformats.org/officeDocument/2006/relationships/image" Target="../media/image9.png"/><Relationship Id="rId5" Type="http://schemas.openxmlformats.org/officeDocument/2006/relationships/image" Target="../media/image3.gif"/><Relationship Id="rId10" Type="http://schemas.openxmlformats.org/officeDocument/2006/relationships/image" Target="../media/image8.gif"/><Relationship Id="rId4" Type="http://schemas.openxmlformats.org/officeDocument/2006/relationships/image" Target="../media/image2.gif"/><Relationship Id="rId9" Type="http://schemas.openxmlformats.org/officeDocument/2006/relationships/image" Target="../media/image7.gif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14348" y="714358"/>
          <a:ext cx="7858180" cy="48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64545"/>
                <a:gridCol w="1964545"/>
                <a:gridCol w="1964545"/>
                <a:gridCol w="1964545"/>
              </a:tblGrid>
              <a:tr h="696520"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нова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млад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7 дана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пролећни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</a:tr>
              <a:tr h="696520"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преступна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пун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недеља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летњи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</a:tr>
              <a:tr h="696520"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родна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мај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радна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обданица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</a:tr>
              <a:tr h="696520"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кишна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јун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52 у години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24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89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24 часа</a:t>
                      </a:r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89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</a:tr>
              <a:tr h="696520">
                <a:tc>
                  <a:txBody>
                    <a:bodyPr/>
                    <a:lstStyle/>
                    <a:p>
                      <a:pPr algn="ctr"/>
                      <a:r>
                        <a:rPr lang="sr-Cyrl-CS" sz="32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08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ГОДИНА</a:t>
                      </a:r>
                      <a:endParaRPr lang="en-US" sz="32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08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32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08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МЕСЕЦ</a:t>
                      </a:r>
                      <a:endParaRPr lang="en-US" sz="32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08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32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08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СЕДМИЦА</a:t>
                      </a:r>
                      <a:endParaRPr lang="en-US" sz="32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08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3200" b="0" u="none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08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ДАН</a:t>
                      </a:r>
                      <a:endParaRPr lang="en-US" sz="32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08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</a:tr>
              <a:tr h="696520">
                <a:tc gridSpan="4">
                  <a:txBody>
                    <a:bodyPr/>
                    <a:lstStyle/>
                    <a:p>
                      <a:pPr algn="ctr"/>
                      <a:endParaRPr lang="en-US" sz="2400" b="0" u="none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08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696520">
                <a:tc gridSpan="4">
                  <a:txBody>
                    <a:bodyPr/>
                    <a:lstStyle/>
                    <a:p>
                      <a:pPr algn="ctr"/>
                      <a:r>
                        <a:rPr lang="sr-Cyrl-CS" sz="4000" b="0" u="none" spc="600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08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МЕРЕ </a:t>
                      </a:r>
                      <a:r>
                        <a:rPr lang="sr-Cyrl-CS" sz="4000" b="0" u="none" spc="600" dirty="0" smtClean="0">
                          <a:ln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08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ЗА ВРЕМЕ</a:t>
                      </a:r>
                      <a:endParaRPr lang="en-US" sz="4000" b="0" u="none" spc="600" dirty="0">
                        <a:ln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08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</a:tcPr>
                </a:tc>
              </a:tr>
            </a:tbl>
          </a:graphicData>
        </a:graphic>
      </p:graphicFrame>
      <p:pic>
        <p:nvPicPr>
          <p:cNvPr id="8" name="Picture 7" descr="autumn_leaf_hell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1090" y="5357826"/>
            <a:ext cx="351672" cy="290512"/>
          </a:xfrm>
          <a:prstGeom prst="rect">
            <a:avLst/>
          </a:prstGeom>
        </p:spPr>
      </p:pic>
      <p:pic>
        <p:nvPicPr>
          <p:cNvPr id="9" name="Picture 8" descr="e704.gif"/>
          <p:cNvPicPr>
            <a:picLocks noChangeAspect="1"/>
          </p:cNvPicPr>
          <p:nvPr/>
        </p:nvPicPr>
        <p:blipFill>
          <a:blip r:embed="rId5">
            <a:lum bright="10000"/>
          </a:blip>
          <a:stretch>
            <a:fillRect/>
          </a:stretch>
        </p:blipFill>
        <p:spPr>
          <a:xfrm>
            <a:off x="5429256" y="6000768"/>
            <a:ext cx="619125" cy="628650"/>
          </a:xfrm>
          <a:prstGeom prst="rect">
            <a:avLst/>
          </a:prstGeom>
        </p:spPr>
      </p:pic>
      <p:pic>
        <p:nvPicPr>
          <p:cNvPr id="10" name="Picture 9" descr="gardensmiley.gif"/>
          <p:cNvPicPr>
            <a:picLocks noChangeAspect="1"/>
          </p:cNvPicPr>
          <p:nvPr/>
        </p:nvPicPr>
        <p:blipFill>
          <a:blip r:embed="rId6">
            <a:lum bright="44000" contrast="-65000"/>
          </a:blip>
          <a:stretch>
            <a:fillRect/>
          </a:stretch>
        </p:blipFill>
        <p:spPr>
          <a:xfrm>
            <a:off x="3000364" y="1214422"/>
            <a:ext cx="762000" cy="352425"/>
          </a:xfrm>
          <a:prstGeom prst="rect">
            <a:avLst/>
          </a:prstGeom>
        </p:spPr>
      </p:pic>
      <p:pic>
        <p:nvPicPr>
          <p:cNvPr id="11" name="Picture 10" descr="smilie-winter002.gif"/>
          <p:cNvPicPr>
            <a:picLocks noChangeAspect="1"/>
          </p:cNvPicPr>
          <p:nvPr/>
        </p:nvPicPr>
        <p:blipFill>
          <a:blip r:embed="rId7">
            <a:lum bright="16000"/>
          </a:blip>
          <a:stretch>
            <a:fillRect/>
          </a:stretch>
        </p:blipFill>
        <p:spPr>
          <a:xfrm>
            <a:off x="7429520" y="4643446"/>
            <a:ext cx="512764" cy="485776"/>
          </a:xfrm>
          <a:prstGeom prst="rect">
            <a:avLst/>
          </a:prstGeom>
        </p:spPr>
      </p:pic>
      <p:pic>
        <p:nvPicPr>
          <p:cNvPr id="12" name="Picture 11" descr="th_Beach.gif"/>
          <p:cNvPicPr>
            <a:picLocks noChangeAspect="1"/>
          </p:cNvPicPr>
          <p:nvPr/>
        </p:nvPicPr>
        <p:blipFill>
          <a:blip r:embed="rId8">
            <a:lum bright="14000"/>
          </a:blip>
          <a:stretch>
            <a:fillRect/>
          </a:stretch>
        </p:blipFill>
        <p:spPr>
          <a:xfrm rot="20996473">
            <a:off x="665867" y="4452316"/>
            <a:ext cx="746338" cy="432538"/>
          </a:xfrm>
          <a:prstGeom prst="rect">
            <a:avLst/>
          </a:prstGeom>
        </p:spPr>
      </p:pic>
      <p:pic>
        <p:nvPicPr>
          <p:cNvPr id="13" name="Picture 12" descr="rainbow-289.gi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1604" y="142852"/>
            <a:ext cx="342900" cy="342900"/>
          </a:xfrm>
          <a:prstGeom prst="rect">
            <a:avLst/>
          </a:prstGeom>
        </p:spPr>
      </p:pic>
      <p:pic>
        <p:nvPicPr>
          <p:cNvPr id="14" name="Picture 13" descr="bth_sun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9124" y="2714620"/>
            <a:ext cx="400050" cy="409575"/>
          </a:xfrm>
          <a:prstGeom prst="rect">
            <a:avLst/>
          </a:prstGeom>
        </p:spPr>
      </p:pic>
      <p:pic>
        <p:nvPicPr>
          <p:cNvPr id="17" name="Picture 16" descr="smiley-cloud-green-small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8" y="0"/>
            <a:ext cx="565550" cy="361952"/>
          </a:xfrm>
          <a:prstGeom prst="rect">
            <a:avLst/>
          </a:prstGeom>
        </p:spPr>
      </p:pic>
      <p:pic>
        <p:nvPicPr>
          <p:cNvPr id="18" name="Picture 17" descr="rain-18.gif"/>
          <p:cNvPicPr>
            <a:picLocks noChangeAspect="1"/>
          </p:cNvPicPr>
          <p:nvPr/>
        </p:nvPicPr>
        <p:blipFill>
          <a:blip r:embed="rId12">
            <a:lum bright="44000" contrast="-17000"/>
          </a:blip>
          <a:stretch>
            <a:fillRect/>
          </a:stretch>
        </p:blipFill>
        <p:spPr>
          <a:xfrm>
            <a:off x="4929190" y="4572008"/>
            <a:ext cx="642942" cy="496819"/>
          </a:xfrm>
          <a:prstGeom prst="rect">
            <a:avLst/>
          </a:prstGeom>
        </p:spPr>
      </p:pic>
      <p:pic>
        <p:nvPicPr>
          <p:cNvPr id="19" name="Picture 18" descr="building-snowman-smiley-emoticon.gif"/>
          <p:cNvPicPr>
            <a:picLocks noChangeAspect="1"/>
          </p:cNvPicPr>
          <p:nvPr/>
        </p:nvPicPr>
        <p:blipFill>
          <a:blip r:embed="rId13">
            <a:lum bright="17000"/>
          </a:blip>
          <a:stretch>
            <a:fillRect/>
          </a:stretch>
        </p:blipFill>
        <p:spPr>
          <a:xfrm>
            <a:off x="8001024" y="4214818"/>
            <a:ext cx="785818" cy="556621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714348" y="71435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А 1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2643174" y="71435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Б 1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714348" y="142873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А 2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2643174" y="142873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Б 2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714348" y="214311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А 3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2643174" y="214311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Б 3</a:t>
            </a:r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714348" y="285749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А 4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714348" y="357187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Колона А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2643174" y="285749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Б 4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2643174" y="357187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Колона Б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4643438" y="357187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Колона В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4643438" y="285749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В 4</a:t>
            </a:r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4643438" y="214311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В 3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4643438" y="142873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В 2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4643438" y="71435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В 1</a:t>
            </a:r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6643702" y="71435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Г 1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6643702" y="142873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Г 2</a:t>
            </a:r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6643702" y="214311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Г 3</a:t>
            </a:r>
            <a:endParaRPr lang="en-US" dirty="0"/>
          </a:p>
        </p:txBody>
      </p:sp>
      <p:sp>
        <p:nvSpPr>
          <p:cNvPr id="38" name="Rounded Rectangle 37"/>
          <p:cNvSpPr/>
          <p:nvPr/>
        </p:nvSpPr>
        <p:spPr>
          <a:xfrm>
            <a:off x="6643702" y="285749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Г 4</a:t>
            </a:r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6643702" y="3571876"/>
            <a:ext cx="192882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Колона Г</a:t>
            </a:r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714348" y="4929198"/>
            <a:ext cx="785818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sz="2800" dirty="0" smtClean="0"/>
              <a:t>Коначно решење</a:t>
            </a:r>
            <a:endParaRPr lang="en-US" sz="2800" dirty="0"/>
          </a:p>
        </p:txBody>
      </p:sp>
      <p:pic>
        <p:nvPicPr>
          <p:cNvPr id="41" name="Decje pesme - Dvanaest mesec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4"/>
          <a:stretch>
            <a:fillRect/>
          </a:stretch>
        </p:blipFill>
        <p:spPr>
          <a:xfrm>
            <a:off x="135729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809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5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5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7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7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8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0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0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6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1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2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3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20000">
                <p:cTn id="1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0" grpId="1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69</Words>
  <Application>Microsoft Office PowerPoint</Application>
  <PresentationFormat>On-screen Show (4:3)</PresentationFormat>
  <Paragraphs>42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XP</dc:creator>
  <cp:lastModifiedBy>XP</cp:lastModifiedBy>
  <cp:revision>24</cp:revision>
  <dcterms:created xsi:type="dcterms:W3CDTF">2013-05-25T23:35:40Z</dcterms:created>
  <dcterms:modified xsi:type="dcterms:W3CDTF">2013-05-26T09:58:32Z</dcterms:modified>
</cp:coreProperties>
</file>