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60"/>
  </p:normalViewPr>
  <p:slideViewPr>
    <p:cSldViewPr>
      <p:cViewPr varScale="1">
        <p:scale>
          <a:sx n="111" d="100"/>
          <a:sy n="111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64BC609-C7CD-4209-9B5B-48C63CF648F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1B91F53-F6A7-4D08-A991-4DB837720069}" type="datetimeFigureOut">
              <a:rPr lang="en-US" smtClean="0"/>
              <a:t>11/4/2012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002060"/>
                </a:solidFill>
              </a:rPr>
              <a:t>Обрадиве површине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73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706562"/>
          </a:xfrm>
        </p:spPr>
        <p:txBody>
          <a:bodyPr/>
          <a:lstStyle/>
          <a:p>
            <a:pPr marL="342900" lvl="0" indent="-228600">
              <a:spcBef>
                <a:spcPct val="20000"/>
              </a:spcBef>
            </a:pPr>
            <a:r>
              <a:rPr lang="sr-Cyrl-RS" sz="3600" spc="0" dirty="0" smtClean="0">
                <a:solidFill>
                  <a:srgbClr val="2F2B20"/>
                </a:solidFill>
                <a:latin typeface="Calibri"/>
                <a:ea typeface="+mn-ea"/>
                <a:cs typeface="+mn-cs"/>
              </a:rPr>
              <a:t>  Обрадиве </a:t>
            </a:r>
            <a:r>
              <a:rPr lang="sr-Cyrl-RS" sz="3600" spc="0" dirty="0">
                <a:solidFill>
                  <a:srgbClr val="2F2B20"/>
                </a:solidFill>
                <a:latin typeface="Calibri"/>
                <a:ea typeface="+mn-ea"/>
                <a:cs typeface="+mn-cs"/>
              </a:rPr>
              <a:t>површине су животне заједнице које је човек прилагодио својим потребама</a:t>
            </a:r>
            <a:r>
              <a:rPr lang="sr-Cyrl-RS" sz="2200" spc="0" dirty="0">
                <a:solidFill>
                  <a:srgbClr val="2F2B20"/>
                </a:solidFill>
                <a:latin typeface="Calibri"/>
                <a:ea typeface="+mn-ea"/>
                <a:cs typeface="+mn-cs"/>
              </a:rPr>
              <a:t/>
            </a:r>
            <a:br>
              <a:rPr lang="sr-Cyrl-RS" sz="2200" spc="0" dirty="0">
                <a:solidFill>
                  <a:srgbClr val="2F2B20"/>
                </a:solidFill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r>
              <a:rPr lang="sr-Cyrl-RS" sz="3200" dirty="0" smtClean="0">
                <a:solidFill>
                  <a:srgbClr val="C00000"/>
                </a:solidFill>
              </a:rPr>
              <a:t>Ливаде</a:t>
            </a:r>
            <a:r>
              <a:rPr lang="sr-Cyrl-RS" dirty="0" smtClean="0">
                <a:solidFill>
                  <a:srgbClr val="C00000"/>
                </a:solidFill>
              </a:rPr>
              <a:t> </a:t>
            </a:r>
            <a:r>
              <a:rPr lang="sr-Cyrl-RS" dirty="0" smtClean="0"/>
              <a:t>                        </a:t>
            </a:r>
            <a:r>
              <a:rPr lang="sr-Cyrl-RS" sz="3200" dirty="0" smtClean="0">
                <a:solidFill>
                  <a:srgbClr val="0070C0"/>
                </a:solidFill>
              </a:rPr>
              <a:t>њиве и повртњаци</a:t>
            </a:r>
          </a:p>
          <a:p>
            <a:endParaRPr lang="sr-Cyrl-RS" dirty="0" smtClean="0"/>
          </a:p>
          <a:p>
            <a:endParaRPr lang="sr-Cyrl-RS" dirty="0"/>
          </a:p>
          <a:p>
            <a:r>
              <a:rPr lang="sr-Cyrl-RS" sz="3200" dirty="0" smtClean="0">
                <a:solidFill>
                  <a:srgbClr val="C00000"/>
                </a:solidFill>
              </a:rPr>
              <a:t>Шуме</a:t>
            </a:r>
            <a:r>
              <a:rPr lang="sr-Cyrl-RS" sz="3200" dirty="0" smtClean="0"/>
              <a:t> </a:t>
            </a:r>
            <a:r>
              <a:rPr lang="sr-Cyrl-RS" dirty="0" smtClean="0"/>
              <a:t>                           </a:t>
            </a:r>
            <a:r>
              <a:rPr lang="sr-Cyrl-RS" sz="3200" dirty="0" smtClean="0">
                <a:solidFill>
                  <a:srgbClr val="0070C0"/>
                </a:solidFill>
              </a:rPr>
              <a:t>воћњаци и виногради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419884" y="2133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362200" y="3581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8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228600">
              <a:spcBef>
                <a:spcPct val="20000"/>
              </a:spcBef>
            </a:pPr>
            <a:r>
              <a:rPr lang="sr-Cyrl-RS" sz="3200" spc="0" dirty="0" smtClean="0">
                <a:solidFill>
                  <a:srgbClr val="C00000"/>
                </a:solidFill>
                <a:latin typeface="Calibri"/>
                <a:ea typeface="+mn-ea"/>
                <a:cs typeface="+mn-cs"/>
              </a:rPr>
              <a:t/>
            </a:r>
            <a:br>
              <a:rPr lang="sr-Cyrl-RS" sz="3200" spc="0" dirty="0" smtClean="0">
                <a:solidFill>
                  <a:srgbClr val="C00000"/>
                </a:solidFill>
                <a:latin typeface="Calibri"/>
                <a:ea typeface="+mn-ea"/>
                <a:cs typeface="+mn-cs"/>
              </a:rPr>
            </a:br>
            <a:r>
              <a:rPr lang="sr-Cyrl-RS" sz="3200" spc="0" dirty="0" smtClean="0">
                <a:solidFill>
                  <a:srgbClr val="C00000"/>
                </a:solidFill>
                <a:latin typeface="Calibri"/>
                <a:ea typeface="+mn-ea"/>
                <a:cs typeface="+mn-cs"/>
              </a:rPr>
              <a:t>          </a:t>
            </a:r>
            <a:r>
              <a:rPr lang="sr-Cyrl-RS" sz="4000" spc="0" dirty="0" smtClean="0">
                <a:solidFill>
                  <a:srgbClr val="C00000"/>
                </a:solidFill>
                <a:latin typeface="Calibri"/>
                <a:ea typeface="+mn-ea"/>
                <a:cs typeface="+mn-cs"/>
              </a:rPr>
              <a:t>Ливаде   </a:t>
            </a:r>
            <a:r>
              <a:rPr lang="sr-Cyrl-RS" sz="2200" spc="0" dirty="0" smtClean="0">
                <a:solidFill>
                  <a:srgbClr val="2F2B20"/>
                </a:solidFill>
                <a:latin typeface="Calibri"/>
                <a:ea typeface="+mn-ea"/>
                <a:cs typeface="+mn-cs"/>
              </a:rPr>
              <a:t>                      </a:t>
            </a:r>
            <a:r>
              <a:rPr lang="sr-Cyrl-RS" sz="4000" spc="0" dirty="0" smtClean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њиве</a:t>
            </a:r>
            <a:r>
              <a:rPr lang="sr-Cyrl-RS" sz="3200" spc="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/>
            </a:r>
            <a:br>
              <a:rPr lang="sr-Cyrl-RS" sz="3200" spc="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657600" y="5143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2982518" cy="238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8988"/>
            <a:ext cx="3048000" cy="176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54401"/>
            <a:ext cx="3299012" cy="186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168" y="4824813"/>
            <a:ext cx="3538982" cy="195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5" y="4114800"/>
            <a:ext cx="2971800" cy="1988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1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</a:t>
            </a:r>
            <a:r>
              <a:rPr lang="sr-Cyrl-RS" sz="3600" dirty="0" smtClean="0">
                <a:solidFill>
                  <a:srgbClr val="C00000"/>
                </a:solidFill>
              </a:rPr>
              <a:t>Ливаде </a:t>
            </a:r>
            <a:r>
              <a:rPr lang="sr-Cyrl-RS" dirty="0" smtClean="0"/>
              <a:t>            </a:t>
            </a:r>
            <a:r>
              <a:rPr lang="sr-Cyrl-RS" sz="4000" dirty="0" smtClean="0">
                <a:solidFill>
                  <a:srgbClr val="0070C0"/>
                </a:solidFill>
              </a:rPr>
              <a:t>повртњаци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711196" y="762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88" y="1371600"/>
            <a:ext cx="2981202" cy="238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25622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288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194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81400"/>
            <a:ext cx="4038600" cy="2986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52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dirty="0" smtClean="0">
                <a:solidFill>
                  <a:srgbClr val="0070C0"/>
                </a:solidFill>
              </a:rPr>
              <a:t>           </a:t>
            </a:r>
            <a:r>
              <a:rPr lang="sr-Cyrl-RS" sz="3600" dirty="0" smtClean="0">
                <a:solidFill>
                  <a:srgbClr val="C00000"/>
                </a:solidFill>
              </a:rPr>
              <a:t>Шуме         </a:t>
            </a:r>
            <a:r>
              <a:rPr lang="sr-Cyrl-RS" sz="3600" dirty="0" smtClean="0">
                <a:solidFill>
                  <a:srgbClr val="0070C0"/>
                </a:solidFill>
              </a:rPr>
              <a:t>                   воћњаци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505200" y="63294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259" y="1981200"/>
            <a:ext cx="2844110" cy="212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95675"/>
            <a:ext cx="285946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784" y="3810000"/>
            <a:ext cx="1905416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85" y="4191000"/>
            <a:ext cx="305192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04" y="1638300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94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</a:t>
            </a:r>
            <a:r>
              <a:rPr lang="sr-Cyrl-RS" sz="3600" dirty="0" smtClean="0">
                <a:solidFill>
                  <a:srgbClr val="C00000"/>
                </a:solidFill>
              </a:rPr>
              <a:t>Шуме                    </a:t>
            </a:r>
            <a:r>
              <a:rPr lang="sr-Cyrl-RS" sz="3600" dirty="0" smtClean="0">
                <a:solidFill>
                  <a:srgbClr val="0070C0"/>
                </a:solidFill>
              </a:rPr>
              <a:t>виногради</a:t>
            </a:r>
            <a:r>
              <a:rPr lang="sr-Cyrl-RS" sz="3600" dirty="0" smtClean="0">
                <a:solidFill>
                  <a:srgbClr val="C00000"/>
                </a:solidFill>
              </a:rPr>
              <a:t>            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429000" y="685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71856"/>
            <a:ext cx="2462997" cy="184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95400"/>
            <a:ext cx="3657600" cy="243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69" y="4952999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86200"/>
            <a:ext cx="33224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7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Коровске биљке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 култивисаним животним заједницама, њивама, повртњацима, виноградима расту поред биљка које човек сеје и нежељене биљке КОРОВИ.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329088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90887"/>
            <a:ext cx="2438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1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Штетне животиње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543800" cy="5181600"/>
          </a:xfrm>
        </p:spPr>
        <p:txBody>
          <a:bodyPr/>
          <a:lstStyle/>
          <a:p>
            <a:r>
              <a:rPr lang="sr-Cyrl-RS" dirty="0" smtClean="0"/>
              <a:t>Животиње које уништавају посађене усеве</a:t>
            </a:r>
          </a:p>
          <a:p>
            <a:r>
              <a:rPr lang="sr-Cyrl-RS" dirty="0" smtClean="0"/>
              <a:t>Кртица , пољски миш,хрчак,кромпирова златица,гусеница, ровац,пуж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4" y="250507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210" y="2133600"/>
            <a:ext cx="19050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053" y="2133600"/>
            <a:ext cx="16764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72" y="4572000"/>
            <a:ext cx="26384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210" y="3295294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46" y="349380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057" y="4800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Временске прилике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21" y="1371599"/>
            <a:ext cx="231902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599"/>
            <a:ext cx="275272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2511885"/>
            <a:ext cx="295019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7" y="5015669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7680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4785"/>
            <a:ext cx="244792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69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 smtClean="0"/>
              <a:t> Заштита од корова и штеточина</a:t>
            </a:r>
            <a:endParaRPr lang="en-US" sz="4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921" y="1447800"/>
            <a:ext cx="16002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939" y="1095375"/>
            <a:ext cx="213360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32" y="2713646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05250"/>
            <a:ext cx="244792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14775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307" y="46482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12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Ланац исхране  у повртњаку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129" y="1905000"/>
            <a:ext cx="295019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90800"/>
            <a:ext cx="20669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41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Питања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Cyrl-RS" sz="2800" dirty="0" smtClean="0"/>
              <a:t>Зашто се човек бори против коровских биљака?</a:t>
            </a:r>
          </a:p>
          <a:p>
            <a:r>
              <a:rPr lang="sr-Cyrl-RS" sz="2800" dirty="0" smtClean="0"/>
              <a:t>Шта се може догодити ако човек у превеликм дозама користи хемијска средства за уништење корова?</a:t>
            </a:r>
          </a:p>
          <a:p>
            <a:r>
              <a:rPr lang="sr-Cyrl-RS" sz="2800" dirty="0" smtClean="0"/>
              <a:t>Шта треба да учинимо како би смо смели да једемо воће и поврће прскано хемијским средствима?</a:t>
            </a:r>
          </a:p>
          <a:p>
            <a:r>
              <a:rPr lang="sr-Cyrl-RS" sz="2800" dirty="0" smtClean="0"/>
              <a:t>На који начин временске прилике могу да нанесу штету приносима на обрадивим површинама?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935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</a:t>
            </a:r>
            <a:r>
              <a:rPr lang="sr-Cyrl-RS" dirty="0" smtClean="0">
                <a:solidFill>
                  <a:srgbClr val="002060"/>
                </a:solidFill>
              </a:rPr>
              <a:t>Научили смо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cs typeface="Aharoni" pitchFamily="2" charset="-79"/>
              </a:rPr>
              <a:t>Обрадиве површине су животне заједнице које је човек прилагодио својим </a:t>
            </a:r>
            <a:r>
              <a:rPr lang="ru-RU" sz="2400" b="1" dirty="0" smtClean="0">
                <a:solidFill>
                  <a:srgbClr val="002060"/>
                </a:solidFill>
                <a:cs typeface="Aharoni" pitchFamily="2" charset="-79"/>
              </a:rPr>
              <a:t>потребама</a:t>
            </a:r>
          </a:p>
          <a:p>
            <a:r>
              <a:rPr lang="ru-RU" sz="2400" b="1" dirty="0" smtClean="0">
                <a:solidFill>
                  <a:srgbClr val="002060"/>
                </a:solidFill>
                <a:cs typeface="Aharoni" pitchFamily="2" charset="-79"/>
              </a:rPr>
              <a:t>Преорао је ливаде , претворио их је у  њиве и повртњаке</a:t>
            </a:r>
          </a:p>
          <a:p>
            <a:r>
              <a:rPr lang="ru-RU" sz="2400" b="1" dirty="0" smtClean="0">
                <a:solidFill>
                  <a:srgbClr val="002060"/>
                </a:solidFill>
                <a:cs typeface="Aharoni" pitchFamily="2" charset="-79"/>
              </a:rPr>
              <a:t>Искрчио шуме претворио у воћњаке и винограде</a:t>
            </a:r>
          </a:p>
          <a:p>
            <a:r>
              <a:rPr lang="ru-RU" sz="2400" b="1" dirty="0">
                <a:solidFill>
                  <a:srgbClr val="002060"/>
                </a:solidFill>
                <a:cs typeface="Aharoni" pitchFamily="2" charset="-79"/>
              </a:rPr>
              <a:t>На култивисаним животним заједницама, њивама, повртњацима, виноградима расту поред биљка које човек сеје и нежељене биљке КОРОВИ.</a:t>
            </a:r>
          </a:p>
          <a:p>
            <a:r>
              <a:rPr lang="sr-Cyrl-RS" sz="2400" b="1" dirty="0" smtClean="0">
                <a:solidFill>
                  <a:srgbClr val="002060"/>
                </a:solidFill>
                <a:cs typeface="Aharoni" pitchFamily="2" charset="-79"/>
              </a:rPr>
              <a:t>Култивисане животне заједнице уништавају и животиње штеточине</a:t>
            </a:r>
            <a:endParaRPr lang="en-US" sz="2400" b="1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978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96</TotalTime>
  <Words>198</Words>
  <Application>Microsoft Office PowerPoint</Application>
  <PresentationFormat>On-screen Show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Обрадиве површине </vt:lpstr>
      <vt:lpstr>  Обрадиве површине су животне заједнице које је човек прилагодио својим потребама </vt:lpstr>
      <vt:lpstr>           Ливаде                         њиве </vt:lpstr>
      <vt:lpstr>    Ливаде             повртњаци</vt:lpstr>
      <vt:lpstr>           Шуме                            воћњаци</vt:lpstr>
      <vt:lpstr>            Шуме                    виногради             </vt:lpstr>
      <vt:lpstr>           Коровске биљке </vt:lpstr>
      <vt:lpstr>        Штетне животиње</vt:lpstr>
      <vt:lpstr>Временске прилике </vt:lpstr>
      <vt:lpstr> Заштита од корова и штеточина</vt:lpstr>
      <vt:lpstr>Ланац исхране  у повртњаку</vt:lpstr>
      <vt:lpstr>Питања</vt:lpstr>
      <vt:lpstr>             Научили смо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zlatko</dc:creator>
  <cp:lastModifiedBy>zlatko</cp:lastModifiedBy>
  <cp:revision>17</cp:revision>
  <dcterms:created xsi:type="dcterms:W3CDTF">2012-11-04T14:20:19Z</dcterms:created>
  <dcterms:modified xsi:type="dcterms:W3CDTF">2012-11-04T15:56:40Z</dcterms:modified>
</cp:coreProperties>
</file>