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67" r:id="rId5"/>
    <p:sldId id="268" r:id="rId6"/>
    <p:sldId id="269" r:id="rId7"/>
    <p:sldId id="270" r:id="rId8"/>
    <p:sldId id="271" r:id="rId9"/>
    <p:sldId id="272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F4937E-8585-4E1E-9F00-330E2FB2C9B4}" type="doc">
      <dgm:prSet loTypeId="urn:microsoft.com/office/officeart/2005/8/layout/orgChart1" loCatId="hierarchy" qsTypeId="urn:microsoft.com/office/officeart/2005/8/quickstyle/simple5" qsCatId="simple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C08A5B3F-9FCF-482F-AABA-B561B40A757B}">
      <dgm:prSet phldrT="[Text]" custT="1"/>
      <dgm:spPr/>
      <dgm:t>
        <a:bodyPr/>
        <a:lstStyle/>
        <a:p>
          <a:r>
            <a:rPr lang="sr-Cyrl-RS" sz="4400" dirty="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ТВРДОЋА</a:t>
          </a:r>
          <a:endParaRPr lang="en-US" sz="4400" dirty="0">
            <a:solidFill>
              <a:srgbClr val="FFFFAB"/>
            </a:solidFill>
            <a:latin typeface="Times New Roman" pitchFamily="18" charset="0"/>
            <a:cs typeface="Times New Roman" pitchFamily="18" charset="0"/>
          </a:endParaRPr>
        </a:p>
      </dgm:t>
    </dgm:pt>
    <dgm:pt modelId="{6B443EA1-7994-42A1-9D7F-47E73F0B530E}" type="parTrans" cxnId="{A5C8816D-7E16-4D5D-9242-2EB20177BCC4}">
      <dgm:prSet/>
      <dgm:spPr/>
      <dgm:t>
        <a:bodyPr/>
        <a:lstStyle/>
        <a:p>
          <a:endParaRPr lang="en-US"/>
        </a:p>
      </dgm:t>
    </dgm:pt>
    <dgm:pt modelId="{5126526B-B9E8-4B86-BA75-94343A9FF772}" type="sibTrans" cxnId="{A5C8816D-7E16-4D5D-9242-2EB20177BCC4}">
      <dgm:prSet/>
      <dgm:spPr/>
      <dgm:t>
        <a:bodyPr/>
        <a:lstStyle/>
        <a:p>
          <a:endParaRPr lang="en-US"/>
        </a:p>
      </dgm:t>
    </dgm:pt>
    <dgm:pt modelId="{70C22FC7-F702-4EF9-9D5F-64810FE68E1D}">
      <dgm:prSet phldrT="[Text]" custT="1"/>
      <dgm:spPr/>
      <dgm:t>
        <a:bodyPr/>
        <a:lstStyle/>
        <a:p>
          <a:r>
            <a:rPr lang="sr-Cyrl-RS" sz="4400" dirty="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ТВРДО</a:t>
          </a:r>
          <a:endParaRPr lang="en-US" sz="4400" dirty="0">
            <a:solidFill>
              <a:srgbClr val="FFFFAB"/>
            </a:solidFill>
            <a:latin typeface="Times New Roman" pitchFamily="18" charset="0"/>
            <a:cs typeface="Times New Roman" pitchFamily="18" charset="0"/>
          </a:endParaRPr>
        </a:p>
      </dgm:t>
    </dgm:pt>
    <dgm:pt modelId="{E1F07BFB-37F4-40FA-8EA9-0CA1430493E6}" type="parTrans" cxnId="{3F49F067-0835-49FB-8615-933560FD49C1}">
      <dgm:prSet/>
      <dgm:spPr/>
      <dgm:t>
        <a:bodyPr/>
        <a:lstStyle/>
        <a:p>
          <a:endParaRPr lang="en-US"/>
        </a:p>
      </dgm:t>
    </dgm:pt>
    <dgm:pt modelId="{3158884A-DBE1-4DC1-848F-6A21EFA256A0}" type="sibTrans" cxnId="{3F49F067-0835-49FB-8615-933560FD49C1}">
      <dgm:prSet/>
      <dgm:spPr/>
      <dgm:t>
        <a:bodyPr/>
        <a:lstStyle/>
        <a:p>
          <a:endParaRPr lang="en-US"/>
        </a:p>
      </dgm:t>
    </dgm:pt>
    <dgm:pt modelId="{826E14BF-72F7-426E-A877-C29B5D8EBAD0}">
      <dgm:prSet phldrT="[Text]" custT="1"/>
      <dgm:spPr/>
      <dgm:t>
        <a:bodyPr/>
        <a:lstStyle/>
        <a:p>
          <a:r>
            <a:rPr lang="sr-Cyrl-RS" sz="4400" dirty="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МЕКО</a:t>
          </a:r>
          <a:endParaRPr lang="en-US" sz="4400" dirty="0">
            <a:solidFill>
              <a:srgbClr val="FFFFAB"/>
            </a:solidFill>
            <a:latin typeface="Times New Roman" pitchFamily="18" charset="0"/>
            <a:cs typeface="Times New Roman" pitchFamily="18" charset="0"/>
          </a:endParaRPr>
        </a:p>
      </dgm:t>
    </dgm:pt>
    <dgm:pt modelId="{194D8A18-AFAD-4A87-AF05-C00E5BE5A176}" type="parTrans" cxnId="{CAB77F46-F9A4-4FD2-89ED-946571796647}">
      <dgm:prSet/>
      <dgm:spPr/>
      <dgm:t>
        <a:bodyPr/>
        <a:lstStyle/>
        <a:p>
          <a:endParaRPr lang="en-US"/>
        </a:p>
      </dgm:t>
    </dgm:pt>
    <dgm:pt modelId="{7C7C69D9-438E-4339-B76A-D69A25867B8D}" type="sibTrans" cxnId="{CAB77F46-F9A4-4FD2-89ED-946571796647}">
      <dgm:prSet/>
      <dgm:spPr/>
      <dgm:t>
        <a:bodyPr/>
        <a:lstStyle/>
        <a:p>
          <a:endParaRPr lang="en-US"/>
        </a:p>
      </dgm:t>
    </dgm:pt>
    <dgm:pt modelId="{8C05846D-8788-4E51-B501-B57204586541}" type="pres">
      <dgm:prSet presAssocID="{E6F4937E-8585-4E1E-9F00-330E2FB2C9B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D83C794-E38A-4111-B872-5D62DD46A4A2}" type="pres">
      <dgm:prSet presAssocID="{C08A5B3F-9FCF-482F-AABA-B561B40A757B}" presName="hierRoot1" presStyleCnt="0">
        <dgm:presLayoutVars>
          <dgm:hierBranch val="init"/>
        </dgm:presLayoutVars>
      </dgm:prSet>
      <dgm:spPr/>
    </dgm:pt>
    <dgm:pt modelId="{CEEDC6E3-E8DA-4DC2-9B3D-D83CED40EC00}" type="pres">
      <dgm:prSet presAssocID="{C08A5B3F-9FCF-482F-AABA-B561B40A757B}" presName="rootComposite1" presStyleCnt="0"/>
      <dgm:spPr/>
    </dgm:pt>
    <dgm:pt modelId="{A740D4CB-AAE9-45D2-914C-EE633B157769}" type="pres">
      <dgm:prSet presAssocID="{C08A5B3F-9FCF-482F-AABA-B561B40A757B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EBE2B2-B494-418C-929B-3F141FF747E7}" type="pres">
      <dgm:prSet presAssocID="{C08A5B3F-9FCF-482F-AABA-B561B40A757B}" presName="rootConnector1" presStyleLbl="node1" presStyleIdx="0" presStyleCnt="0"/>
      <dgm:spPr/>
      <dgm:t>
        <a:bodyPr/>
        <a:lstStyle/>
        <a:p>
          <a:endParaRPr lang="en-US"/>
        </a:p>
      </dgm:t>
    </dgm:pt>
    <dgm:pt modelId="{E6E9BC91-E724-4E36-970D-088B463891D2}" type="pres">
      <dgm:prSet presAssocID="{C08A5B3F-9FCF-482F-AABA-B561B40A757B}" presName="hierChild2" presStyleCnt="0"/>
      <dgm:spPr/>
    </dgm:pt>
    <dgm:pt modelId="{F4B516EE-08ED-4F90-B0FD-349797B4F70F}" type="pres">
      <dgm:prSet presAssocID="{E1F07BFB-37F4-40FA-8EA9-0CA1430493E6}" presName="Name37" presStyleLbl="parChTrans1D2" presStyleIdx="0" presStyleCnt="2"/>
      <dgm:spPr/>
      <dgm:t>
        <a:bodyPr/>
        <a:lstStyle/>
        <a:p>
          <a:endParaRPr lang="en-US"/>
        </a:p>
      </dgm:t>
    </dgm:pt>
    <dgm:pt modelId="{730C7949-DD4E-4BFB-B140-41532ABAE27E}" type="pres">
      <dgm:prSet presAssocID="{70C22FC7-F702-4EF9-9D5F-64810FE68E1D}" presName="hierRoot2" presStyleCnt="0">
        <dgm:presLayoutVars>
          <dgm:hierBranch val="init"/>
        </dgm:presLayoutVars>
      </dgm:prSet>
      <dgm:spPr/>
    </dgm:pt>
    <dgm:pt modelId="{98BE6600-5C26-4363-9800-894CAA4FE380}" type="pres">
      <dgm:prSet presAssocID="{70C22FC7-F702-4EF9-9D5F-64810FE68E1D}" presName="rootComposite" presStyleCnt="0"/>
      <dgm:spPr/>
    </dgm:pt>
    <dgm:pt modelId="{62928491-98C1-4838-9888-BD4B40172F2B}" type="pres">
      <dgm:prSet presAssocID="{70C22FC7-F702-4EF9-9D5F-64810FE68E1D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CD47FCE-8473-40C1-8EFF-D9BA9FD89F9B}" type="pres">
      <dgm:prSet presAssocID="{70C22FC7-F702-4EF9-9D5F-64810FE68E1D}" presName="rootConnector" presStyleLbl="node2" presStyleIdx="0" presStyleCnt="2"/>
      <dgm:spPr/>
      <dgm:t>
        <a:bodyPr/>
        <a:lstStyle/>
        <a:p>
          <a:endParaRPr lang="en-US"/>
        </a:p>
      </dgm:t>
    </dgm:pt>
    <dgm:pt modelId="{CA0BA5CF-71BF-43A9-9485-E55FA9DF9ABD}" type="pres">
      <dgm:prSet presAssocID="{70C22FC7-F702-4EF9-9D5F-64810FE68E1D}" presName="hierChild4" presStyleCnt="0"/>
      <dgm:spPr/>
    </dgm:pt>
    <dgm:pt modelId="{85A39296-A74F-480C-BC73-15DBCEBAE646}" type="pres">
      <dgm:prSet presAssocID="{70C22FC7-F702-4EF9-9D5F-64810FE68E1D}" presName="hierChild5" presStyleCnt="0"/>
      <dgm:spPr/>
    </dgm:pt>
    <dgm:pt modelId="{D143A93C-EDC8-4501-8591-30C458336BAC}" type="pres">
      <dgm:prSet presAssocID="{194D8A18-AFAD-4A87-AF05-C00E5BE5A176}" presName="Name37" presStyleLbl="parChTrans1D2" presStyleIdx="1" presStyleCnt="2"/>
      <dgm:spPr/>
      <dgm:t>
        <a:bodyPr/>
        <a:lstStyle/>
        <a:p>
          <a:endParaRPr lang="en-US"/>
        </a:p>
      </dgm:t>
    </dgm:pt>
    <dgm:pt modelId="{1B23034F-1B8E-44E1-B092-5113937896D6}" type="pres">
      <dgm:prSet presAssocID="{826E14BF-72F7-426E-A877-C29B5D8EBAD0}" presName="hierRoot2" presStyleCnt="0">
        <dgm:presLayoutVars>
          <dgm:hierBranch val="init"/>
        </dgm:presLayoutVars>
      </dgm:prSet>
      <dgm:spPr/>
    </dgm:pt>
    <dgm:pt modelId="{4D7FDA88-1A8C-47BF-8045-5B68B0C6E37B}" type="pres">
      <dgm:prSet presAssocID="{826E14BF-72F7-426E-A877-C29B5D8EBAD0}" presName="rootComposite" presStyleCnt="0"/>
      <dgm:spPr/>
    </dgm:pt>
    <dgm:pt modelId="{2C8403B7-8C20-4223-B507-BB199C912A1D}" type="pres">
      <dgm:prSet presAssocID="{826E14BF-72F7-426E-A877-C29B5D8EBAD0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76607A6-E55C-4762-A2F1-AE171154380F}" type="pres">
      <dgm:prSet presAssocID="{826E14BF-72F7-426E-A877-C29B5D8EBAD0}" presName="rootConnector" presStyleLbl="node2" presStyleIdx="1" presStyleCnt="2"/>
      <dgm:spPr/>
      <dgm:t>
        <a:bodyPr/>
        <a:lstStyle/>
        <a:p>
          <a:endParaRPr lang="en-US"/>
        </a:p>
      </dgm:t>
    </dgm:pt>
    <dgm:pt modelId="{E2BC9B2E-04E4-460D-9889-159E5D2A8AE8}" type="pres">
      <dgm:prSet presAssocID="{826E14BF-72F7-426E-A877-C29B5D8EBAD0}" presName="hierChild4" presStyleCnt="0"/>
      <dgm:spPr/>
    </dgm:pt>
    <dgm:pt modelId="{8E1BCCE0-FB33-451C-81B5-24676BEB8D27}" type="pres">
      <dgm:prSet presAssocID="{826E14BF-72F7-426E-A877-C29B5D8EBAD0}" presName="hierChild5" presStyleCnt="0"/>
      <dgm:spPr/>
    </dgm:pt>
    <dgm:pt modelId="{BD9E0E43-0D86-4B1D-A05A-79D147E19ACC}" type="pres">
      <dgm:prSet presAssocID="{C08A5B3F-9FCF-482F-AABA-B561B40A757B}" presName="hierChild3" presStyleCnt="0"/>
      <dgm:spPr/>
    </dgm:pt>
  </dgm:ptLst>
  <dgm:cxnLst>
    <dgm:cxn modelId="{612C2579-3219-47C7-AAA5-A4A2775DB89A}" type="presOf" srcId="{826E14BF-72F7-426E-A877-C29B5D8EBAD0}" destId="{876607A6-E55C-4762-A2F1-AE171154380F}" srcOrd="1" destOrd="0" presId="urn:microsoft.com/office/officeart/2005/8/layout/orgChart1"/>
    <dgm:cxn modelId="{CAB77F46-F9A4-4FD2-89ED-946571796647}" srcId="{C08A5B3F-9FCF-482F-AABA-B561B40A757B}" destId="{826E14BF-72F7-426E-A877-C29B5D8EBAD0}" srcOrd="1" destOrd="0" parTransId="{194D8A18-AFAD-4A87-AF05-C00E5BE5A176}" sibTransId="{7C7C69D9-438E-4339-B76A-D69A25867B8D}"/>
    <dgm:cxn modelId="{0276ED1D-8325-4FAE-8277-D952A9586EB3}" type="presOf" srcId="{C08A5B3F-9FCF-482F-AABA-B561B40A757B}" destId="{A740D4CB-AAE9-45D2-914C-EE633B157769}" srcOrd="0" destOrd="0" presId="urn:microsoft.com/office/officeart/2005/8/layout/orgChart1"/>
    <dgm:cxn modelId="{C7E04C80-6378-48E3-8D33-DE28A7C414B4}" type="presOf" srcId="{70C22FC7-F702-4EF9-9D5F-64810FE68E1D}" destId="{62928491-98C1-4838-9888-BD4B40172F2B}" srcOrd="0" destOrd="0" presId="urn:microsoft.com/office/officeart/2005/8/layout/orgChart1"/>
    <dgm:cxn modelId="{84AA08BD-117F-43D5-BA92-9371072C2C9D}" type="presOf" srcId="{E1F07BFB-37F4-40FA-8EA9-0CA1430493E6}" destId="{F4B516EE-08ED-4F90-B0FD-349797B4F70F}" srcOrd="0" destOrd="0" presId="urn:microsoft.com/office/officeart/2005/8/layout/orgChart1"/>
    <dgm:cxn modelId="{50D606C3-6D48-44B3-9154-0DAF44E3448A}" type="presOf" srcId="{E6F4937E-8585-4E1E-9F00-330E2FB2C9B4}" destId="{8C05846D-8788-4E51-B501-B57204586541}" srcOrd="0" destOrd="0" presId="urn:microsoft.com/office/officeart/2005/8/layout/orgChart1"/>
    <dgm:cxn modelId="{3F49F067-0835-49FB-8615-933560FD49C1}" srcId="{C08A5B3F-9FCF-482F-AABA-B561B40A757B}" destId="{70C22FC7-F702-4EF9-9D5F-64810FE68E1D}" srcOrd="0" destOrd="0" parTransId="{E1F07BFB-37F4-40FA-8EA9-0CA1430493E6}" sibTransId="{3158884A-DBE1-4DC1-848F-6A21EFA256A0}"/>
    <dgm:cxn modelId="{82885729-FFEB-423A-8B7C-9FBEAC4F68CE}" type="presOf" srcId="{194D8A18-AFAD-4A87-AF05-C00E5BE5A176}" destId="{D143A93C-EDC8-4501-8591-30C458336BAC}" srcOrd="0" destOrd="0" presId="urn:microsoft.com/office/officeart/2005/8/layout/orgChart1"/>
    <dgm:cxn modelId="{A5C8816D-7E16-4D5D-9242-2EB20177BCC4}" srcId="{E6F4937E-8585-4E1E-9F00-330E2FB2C9B4}" destId="{C08A5B3F-9FCF-482F-AABA-B561B40A757B}" srcOrd="0" destOrd="0" parTransId="{6B443EA1-7994-42A1-9D7F-47E73F0B530E}" sibTransId="{5126526B-B9E8-4B86-BA75-94343A9FF772}"/>
    <dgm:cxn modelId="{B6A579C7-B49D-45CB-9ACB-1BE2909C51C3}" type="presOf" srcId="{70C22FC7-F702-4EF9-9D5F-64810FE68E1D}" destId="{6CD47FCE-8473-40C1-8EFF-D9BA9FD89F9B}" srcOrd="1" destOrd="0" presId="urn:microsoft.com/office/officeart/2005/8/layout/orgChart1"/>
    <dgm:cxn modelId="{6EB4076E-7443-4D91-8F2F-97266723920D}" type="presOf" srcId="{826E14BF-72F7-426E-A877-C29B5D8EBAD0}" destId="{2C8403B7-8C20-4223-B507-BB199C912A1D}" srcOrd="0" destOrd="0" presId="urn:microsoft.com/office/officeart/2005/8/layout/orgChart1"/>
    <dgm:cxn modelId="{25E66A0D-ECE1-4989-BC32-2F14C47B23D2}" type="presOf" srcId="{C08A5B3F-9FCF-482F-AABA-B561B40A757B}" destId="{21EBE2B2-B494-418C-929B-3F141FF747E7}" srcOrd="1" destOrd="0" presId="urn:microsoft.com/office/officeart/2005/8/layout/orgChart1"/>
    <dgm:cxn modelId="{2DE6B019-12B3-41E4-B97E-551770D96DB8}" type="presParOf" srcId="{8C05846D-8788-4E51-B501-B57204586541}" destId="{6D83C794-E38A-4111-B872-5D62DD46A4A2}" srcOrd="0" destOrd="0" presId="urn:microsoft.com/office/officeart/2005/8/layout/orgChart1"/>
    <dgm:cxn modelId="{B539503B-9265-48FF-BD88-EC01461348B7}" type="presParOf" srcId="{6D83C794-E38A-4111-B872-5D62DD46A4A2}" destId="{CEEDC6E3-E8DA-4DC2-9B3D-D83CED40EC00}" srcOrd="0" destOrd="0" presId="urn:microsoft.com/office/officeart/2005/8/layout/orgChart1"/>
    <dgm:cxn modelId="{6D297A50-7BFE-4111-B9F1-563F0B537C12}" type="presParOf" srcId="{CEEDC6E3-E8DA-4DC2-9B3D-D83CED40EC00}" destId="{A740D4CB-AAE9-45D2-914C-EE633B157769}" srcOrd="0" destOrd="0" presId="urn:microsoft.com/office/officeart/2005/8/layout/orgChart1"/>
    <dgm:cxn modelId="{5F5D8AA7-990C-4B9B-B8D4-D2B49AB298CD}" type="presParOf" srcId="{CEEDC6E3-E8DA-4DC2-9B3D-D83CED40EC00}" destId="{21EBE2B2-B494-418C-929B-3F141FF747E7}" srcOrd="1" destOrd="0" presId="urn:microsoft.com/office/officeart/2005/8/layout/orgChart1"/>
    <dgm:cxn modelId="{BAEFE08A-8B50-4A2C-A206-1F53BA47CF4A}" type="presParOf" srcId="{6D83C794-E38A-4111-B872-5D62DD46A4A2}" destId="{E6E9BC91-E724-4E36-970D-088B463891D2}" srcOrd="1" destOrd="0" presId="urn:microsoft.com/office/officeart/2005/8/layout/orgChart1"/>
    <dgm:cxn modelId="{2426C460-EDD2-49C6-9E02-D27ADE94A767}" type="presParOf" srcId="{E6E9BC91-E724-4E36-970D-088B463891D2}" destId="{F4B516EE-08ED-4F90-B0FD-349797B4F70F}" srcOrd="0" destOrd="0" presId="urn:microsoft.com/office/officeart/2005/8/layout/orgChart1"/>
    <dgm:cxn modelId="{4944D76A-572C-46E2-8978-AD63117F5E13}" type="presParOf" srcId="{E6E9BC91-E724-4E36-970D-088B463891D2}" destId="{730C7949-DD4E-4BFB-B140-41532ABAE27E}" srcOrd="1" destOrd="0" presId="urn:microsoft.com/office/officeart/2005/8/layout/orgChart1"/>
    <dgm:cxn modelId="{65E1A186-C938-49D4-BAA4-5C41F5E82AAC}" type="presParOf" srcId="{730C7949-DD4E-4BFB-B140-41532ABAE27E}" destId="{98BE6600-5C26-4363-9800-894CAA4FE380}" srcOrd="0" destOrd="0" presId="urn:microsoft.com/office/officeart/2005/8/layout/orgChart1"/>
    <dgm:cxn modelId="{337AC7B2-C60D-4DEE-8C2B-4C602F784768}" type="presParOf" srcId="{98BE6600-5C26-4363-9800-894CAA4FE380}" destId="{62928491-98C1-4838-9888-BD4B40172F2B}" srcOrd="0" destOrd="0" presId="urn:microsoft.com/office/officeart/2005/8/layout/orgChart1"/>
    <dgm:cxn modelId="{B44AD0F5-CFB8-4796-999A-5DC4B7B1193D}" type="presParOf" srcId="{98BE6600-5C26-4363-9800-894CAA4FE380}" destId="{6CD47FCE-8473-40C1-8EFF-D9BA9FD89F9B}" srcOrd="1" destOrd="0" presId="urn:microsoft.com/office/officeart/2005/8/layout/orgChart1"/>
    <dgm:cxn modelId="{E3494DCA-52F6-485D-9F65-55E4A74F569E}" type="presParOf" srcId="{730C7949-DD4E-4BFB-B140-41532ABAE27E}" destId="{CA0BA5CF-71BF-43A9-9485-E55FA9DF9ABD}" srcOrd="1" destOrd="0" presId="urn:microsoft.com/office/officeart/2005/8/layout/orgChart1"/>
    <dgm:cxn modelId="{C010E246-7420-4E76-A757-F54BB0694D99}" type="presParOf" srcId="{730C7949-DD4E-4BFB-B140-41532ABAE27E}" destId="{85A39296-A74F-480C-BC73-15DBCEBAE646}" srcOrd="2" destOrd="0" presId="urn:microsoft.com/office/officeart/2005/8/layout/orgChart1"/>
    <dgm:cxn modelId="{7C0295E2-35E7-4451-8068-33E42A947C35}" type="presParOf" srcId="{E6E9BC91-E724-4E36-970D-088B463891D2}" destId="{D143A93C-EDC8-4501-8591-30C458336BAC}" srcOrd="2" destOrd="0" presId="urn:microsoft.com/office/officeart/2005/8/layout/orgChart1"/>
    <dgm:cxn modelId="{193A0AFE-92F0-46EB-8A15-D8008C52B4E6}" type="presParOf" srcId="{E6E9BC91-E724-4E36-970D-088B463891D2}" destId="{1B23034F-1B8E-44E1-B092-5113937896D6}" srcOrd="3" destOrd="0" presId="urn:microsoft.com/office/officeart/2005/8/layout/orgChart1"/>
    <dgm:cxn modelId="{504804DD-5FB6-4C36-B237-5AAEA844DCF1}" type="presParOf" srcId="{1B23034F-1B8E-44E1-B092-5113937896D6}" destId="{4D7FDA88-1A8C-47BF-8045-5B68B0C6E37B}" srcOrd="0" destOrd="0" presId="urn:microsoft.com/office/officeart/2005/8/layout/orgChart1"/>
    <dgm:cxn modelId="{47521D2C-86FC-4C85-AF16-67CE81E45B45}" type="presParOf" srcId="{4D7FDA88-1A8C-47BF-8045-5B68B0C6E37B}" destId="{2C8403B7-8C20-4223-B507-BB199C912A1D}" srcOrd="0" destOrd="0" presId="urn:microsoft.com/office/officeart/2005/8/layout/orgChart1"/>
    <dgm:cxn modelId="{1DECB231-93C8-4992-8913-8CE0FFAF5796}" type="presParOf" srcId="{4D7FDA88-1A8C-47BF-8045-5B68B0C6E37B}" destId="{876607A6-E55C-4762-A2F1-AE171154380F}" srcOrd="1" destOrd="0" presId="urn:microsoft.com/office/officeart/2005/8/layout/orgChart1"/>
    <dgm:cxn modelId="{BFEB7EAC-BC20-4B53-B57F-D0DA6472FC56}" type="presParOf" srcId="{1B23034F-1B8E-44E1-B092-5113937896D6}" destId="{E2BC9B2E-04E4-460D-9889-159E5D2A8AE8}" srcOrd="1" destOrd="0" presId="urn:microsoft.com/office/officeart/2005/8/layout/orgChart1"/>
    <dgm:cxn modelId="{7B1A297D-F008-4495-976D-C5AAD516A861}" type="presParOf" srcId="{1B23034F-1B8E-44E1-B092-5113937896D6}" destId="{8E1BCCE0-FB33-451C-81B5-24676BEB8D27}" srcOrd="2" destOrd="0" presId="urn:microsoft.com/office/officeart/2005/8/layout/orgChart1"/>
    <dgm:cxn modelId="{360F632C-7363-43E3-88A1-7916E2EC9021}" type="presParOf" srcId="{6D83C794-E38A-4111-B872-5D62DD46A4A2}" destId="{BD9E0E43-0D86-4B1D-A05A-79D147E19AC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F4937E-8585-4E1E-9F00-330E2FB2C9B4}" type="doc">
      <dgm:prSet loTypeId="urn:microsoft.com/office/officeart/2005/8/layout/orgChart1" loCatId="hierarchy" qsTypeId="urn:microsoft.com/office/officeart/2005/8/quickstyle/simple5" qsCatId="simple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C08A5B3F-9FCF-482F-AABA-B561B40A757B}">
      <dgm:prSet phldrT="[Text]" custT="1"/>
      <dgm:spPr/>
      <dgm:t>
        <a:bodyPr/>
        <a:lstStyle/>
        <a:p>
          <a:r>
            <a:rPr lang="sr-Cyrl-RS" sz="4000" dirty="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ЕЛАСТИЧНОСТ</a:t>
          </a:r>
          <a:endParaRPr lang="en-US" sz="4000" dirty="0">
            <a:solidFill>
              <a:srgbClr val="FFFFAB"/>
            </a:solidFill>
            <a:latin typeface="Times New Roman" pitchFamily="18" charset="0"/>
            <a:cs typeface="Times New Roman" pitchFamily="18" charset="0"/>
          </a:endParaRPr>
        </a:p>
      </dgm:t>
    </dgm:pt>
    <dgm:pt modelId="{6B443EA1-7994-42A1-9D7F-47E73F0B530E}" type="parTrans" cxnId="{A5C8816D-7E16-4D5D-9242-2EB20177BCC4}">
      <dgm:prSet/>
      <dgm:spPr/>
      <dgm:t>
        <a:bodyPr/>
        <a:lstStyle/>
        <a:p>
          <a:endParaRPr lang="en-US"/>
        </a:p>
      </dgm:t>
    </dgm:pt>
    <dgm:pt modelId="{5126526B-B9E8-4B86-BA75-94343A9FF772}" type="sibTrans" cxnId="{A5C8816D-7E16-4D5D-9242-2EB20177BCC4}">
      <dgm:prSet/>
      <dgm:spPr/>
      <dgm:t>
        <a:bodyPr/>
        <a:lstStyle/>
        <a:p>
          <a:endParaRPr lang="en-US"/>
        </a:p>
      </dgm:t>
    </dgm:pt>
    <dgm:pt modelId="{70C22FC7-F702-4EF9-9D5F-64810FE68E1D}">
      <dgm:prSet phldrT="[Text]" custT="1"/>
      <dgm:spPr/>
      <dgm:t>
        <a:bodyPr/>
        <a:lstStyle/>
        <a:p>
          <a:r>
            <a:rPr lang="sr-Cyrl-RS" sz="4000" dirty="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РАСТЕГЉИВО</a:t>
          </a:r>
          <a:endParaRPr lang="en-US" sz="4000" dirty="0">
            <a:solidFill>
              <a:srgbClr val="FFFFAB"/>
            </a:solidFill>
            <a:latin typeface="Times New Roman" pitchFamily="18" charset="0"/>
            <a:cs typeface="Times New Roman" pitchFamily="18" charset="0"/>
          </a:endParaRPr>
        </a:p>
      </dgm:t>
    </dgm:pt>
    <dgm:pt modelId="{E1F07BFB-37F4-40FA-8EA9-0CA1430493E6}" type="parTrans" cxnId="{3F49F067-0835-49FB-8615-933560FD49C1}">
      <dgm:prSet/>
      <dgm:spPr/>
      <dgm:t>
        <a:bodyPr/>
        <a:lstStyle/>
        <a:p>
          <a:endParaRPr lang="en-US"/>
        </a:p>
      </dgm:t>
    </dgm:pt>
    <dgm:pt modelId="{3158884A-DBE1-4DC1-848F-6A21EFA256A0}" type="sibTrans" cxnId="{3F49F067-0835-49FB-8615-933560FD49C1}">
      <dgm:prSet/>
      <dgm:spPr/>
      <dgm:t>
        <a:bodyPr/>
        <a:lstStyle/>
        <a:p>
          <a:endParaRPr lang="en-US"/>
        </a:p>
      </dgm:t>
    </dgm:pt>
    <dgm:pt modelId="{826E14BF-72F7-426E-A877-C29B5D8EBAD0}">
      <dgm:prSet phldrT="[Text]" custT="1"/>
      <dgm:spPr/>
      <dgm:t>
        <a:bodyPr/>
        <a:lstStyle/>
        <a:p>
          <a:r>
            <a:rPr lang="sr-Cyrl-RS" sz="4000" dirty="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НИЈЕ РАСТЕГЉИВО</a:t>
          </a:r>
          <a:endParaRPr lang="en-US" sz="4000" dirty="0">
            <a:solidFill>
              <a:srgbClr val="FFFFAB"/>
            </a:solidFill>
            <a:latin typeface="Times New Roman" pitchFamily="18" charset="0"/>
            <a:cs typeface="Times New Roman" pitchFamily="18" charset="0"/>
          </a:endParaRPr>
        </a:p>
      </dgm:t>
    </dgm:pt>
    <dgm:pt modelId="{194D8A18-AFAD-4A87-AF05-C00E5BE5A176}" type="parTrans" cxnId="{CAB77F46-F9A4-4FD2-89ED-946571796647}">
      <dgm:prSet/>
      <dgm:spPr/>
      <dgm:t>
        <a:bodyPr/>
        <a:lstStyle/>
        <a:p>
          <a:endParaRPr lang="en-US"/>
        </a:p>
      </dgm:t>
    </dgm:pt>
    <dgm:pt modelId="{7C7C69D9-438E-4339-B76A-D69A25867B8D}" type="sibTrans" cxnId="{CAB77F46-F9A4-4FD2-89ED-946571796647}">
      <dgm:prSet/>
      <dgm:spPr/>
      <dgm:t>
        <a:bodyPr/>
        <a:lstStyle/>
        <a:p>
          <a:endParaRPr lang="en-US"/>
        </a:p>
      </dgm:t>
    </dgm:pt>
    <dgm:pt modelId="{8C05846D-8788-4E51-B501-B57204586541}" type="pres">
      <dgm:prSet presAssocID="{E6F4937E-8585-4E1E-9F00-330E2FB2C9B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D83C794-E38A-4111-B872-5D62DD46A4A2}" type="pres">
      <dgm:prSet presAssocID="{C08A5B3F-9FCF-482F-AABA-B561B40A757B}" presName="hierRoot1" presStyleCnt="0">
        <dgm:presLayoutVars>
          <dgm:hierBranch val="init"/>
        </dgm:presLayoutVars>
      </dgm:prSet>
      <dgm:spPr/>
    </dgm:pt>
    <dgm:pt modelId="{CEEDC6E3-E8DA-4DC2-9B3D-D83CED40EC00}" type="pres">
      <dgm:prSet presAssocID="{C08A5B3F-9FCF-482F-AABA-B561B40A757B}" presName="rootComposite1" presStyleCnt="0"/>
      <dgm:spPr/>
    </dgm:pt>
    <dgm:pt modelId="{A740D4CB-AAE9-45D2-914C-EE633B157769}" type="pres">
      <dgm:prSet presAssocID="{C08A5B3F-9FCF-482F-AABA-B561B40A757B}" presName="rootText1" presStyleLbl="node0" presStyleIdx="0" presStyleCnt="1" custScaleX="134071" custScaleY="13153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EBE2B2-B494-418C-929B-3F141FF747E7}" type="pres">
      <dgm:prSet presAssocID="{C08A5B3F-9FCF-482F-AABA-B561B40A757B}" presName="rootConnector1" presStyleLbl="node1" presStyleIdx="0" presStyleCnt="0"/>
      <dgm:spPr/>
      <dgm:t>
        <a:bodyPr/>
        <a:lstStyle/>
        <a:p>
          <a:endParaRPr lang="en-US"/>
        </a:p>
      </dgm:t>
    </dgm:pt>
    <dgm:pt modelId="{E6E9BC91-E724-4E36-970D-088B463891D2}" type="pres">
      <dgm:prSet presAssocID="{C08A5B3F-9FCF-482F-AABA-B561B40A757B}" presName="hierChild2" presStyleCnt="0"/>
      <dgm:spPr/>
    </dgm:pt>
    <dgm:pt modelId="{F4B516EE-08ED-4F90-B0FD-349797B4F70F}" type="pres">
      <dgm:prSet presAssocID="{E1F07BFB-37F4-40FA-8EA9-0CA1430493E6}" presName="Name37" presStyleLbl="parChTrans1D2" presStyleIdx="0" presStyleCnt="2"/>
      <dgm:spPr/>
      <dgm:t>
        <a:bodyPr/>
        <a:lstStyle/>
        <a:p>
          <a:endParaRPr lang="en-US"/>
        </a:p>
      </dgm:t>
    </dgm:pt>
    <dgm:pt modelId="{730C7949-DD4E-4BFB-B140-41532ABAE27E}" type="pres">
      <dgm:prSet presAssocID="{70C22FC7-F702-4EF9-9D5F-64810FE68E1D}" presName="hierRoot2" presStyleCnt="0">
        <dgm:presLayoutVars>
          <dgm:hierBranch val="init"/>
        </dgm:presLayoutVars>
      </dgm:prSet>
      <dgm:spPr/>
    </dgm:pt>
    <dgm:pt modelId="{98BE6600-5C26-4363-9800-894CAA4FE380}" type="pres">
      <dgm:prSet presAssocID="{70C22FC7-F702-4EF9-9D5F-64810FE68E1D}" presName="rootComposite" presStyleCnt="0"/>
      <dgm:spPr/>
    </dgm:pt>
    <dgm:pt modelId="{62928491-98C1-4838-9888-BD4B40172F2B}" type="pres">
      <dgm:prSet presAssocID="{70C22FC7-F702-4EF9-9D5F-64810FE68E1D}" presName="rootText" presStyleLbl="node2" presStyleIdx="0" presStyleCnt="2" custScaleX="122701" custScaleY="10911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CD47FCE-8473-40C1-8EFF-D9BA9FD89F9B}" type="pres">
      <dgm:prSet presAssocID="{70C22FC7-F702-4EF9-9D5F-64810FE68E1D}" presName="rootConnector" presStyleLbl="node2" presStyleIdx="0" presStyleCnt="2"/>
      <dgm:spPr/>
      <dgm:t>
        <a:bodyPr/>
        <a:lstStyle/>
        <a:p>
          <a:endParaRPr lang="en-US"/>
        </a:p>
      </dgm:t>
    </dgm:pt>
    <dgm:pt modelId="{CA0BA5CF-71BF-43A9-9485-E55FA9DF9ABD}" type="pres">
      <dgm:prSet presAssocID="{70C22FC7-F702-4EF9-9D5F-64810FE68E1D}" presName="hierChild4" presStyleCnt="0"/>
      <dgm:spPr/>
    </dgm:pt>
    <dgm:pt modelId="{85A39296-A74F-480C-BC73-15DBCEBAE646}" type="pres">
      <dgm:prSet presAssocID="{70C22FC7-F702-4EF9-9D5F-64810FE68E1D}" presName="hierChild5" presStyleCnt="0"/>
      <dgm:spPr/>
    </dgm:pt>
    <dgm:pt modelId="{D143A93C-EDC8-4501-8591-30C458336BAC}" type="pres">
      <dgm:prSet presAssocID="{194D8A18-AFAD-4A87-AF05-C00E5BE5A176}" presName="Name37" presStyleLbl="parChTrans1D2" presStyleIdx="1" presStyleCnt="2"/>
      <dgm:spPr/>
      <dgm:t>
        <a:bodyPr/>
        <a:lstStyle/>
        <a:p>
          <a:endParaRPr lang="en-US"/>
        </a:p>
      </dgm:t>
    </dgm:pt>
    <dgm:pt modelId="{1B23034F-1B8E-44E1-B092-5113937896D6}" type="pres">
      <dgm:prSet presAssocID="{826E14BF-72F7-426E-A877-C29B5D8EBAD0}" presName="hierRoot2" presStyleCnt="0">
        <dgm:presLayoutVars>
          <dgm:hierBranch val="init"/>
        </dgm:presLayoutVars>
      </dgm:prSet>
      <dgm:spPr/>
    </dgm:pt>
    <dgm:pt modelId="{4D7FDA88-1A8C-47BF-8045-5B68B0C6E37B}" type="pres">
      <dgm:prSet presAssocID="{826E14BF-72F7-426E-A877-C29B5D8EBAD0}" presName="rootComposite" presStyleCnt="0"/>
      <dgm:spPr/>
    </dgm:pt>
    <dgm:pt modelId="{2C8403B7-8C20-4223-B507-BB199C912A1D}" type="pres">
      <dgm:prSet presAssocID="{826E14BF-72F7-426E-A877-C29B5D8EBAD0}" presName="rootText" presStyleLbl="node2" presStyleIdx="1" presStyleCnt="2" custScaleX="12748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76607A6-E55C-4762-A2F1-AE171154380F}" type="pres">
      <dgm:prSet presAssocID="{826E14BF-72F7-426E-A877-C29B5D8EBAD0}" presName="rootConnector" presStyleLbl="node2" presStyleIdx="1" presStyleCnt="2"/>
      <dgm:spPr/>
      <dgm:t>
        <a:bodyPr/>
        <a:lstStyle/>
        <a:p>
          <a:endParaRPr lang="en-US"/>
        </a:p>
      </dgm:t>
    </dgm:pt>
    <dgm:pt modelId="{E2BC9B2E-04E4-460D-9889-159E5D2A8AE8}" type="pres">
      <dgm:prSet presAssocID="{826E14BF-72F7-426E-A877-C29B5D8EBAD0}" presName="hierChild4" presStyleCnt="0"/>
      <dgm:spPr/>
    </dgm:pt>
    <dgm:pt modelId="{8E1BCCE0-FB33-451C-81B5-24676BEB8D27}" type="pres">
      <dgm:prSet presAssocID="{826E14BF-72F7-426E-A877-C29B5D8EBAD0}" presName="hierChild5" presStyleCnt="0"/>
      <dgm:spPr/>
    </dgm:pt>
    <dgm:pt modelId="{BD9E0E43-0D86-4B1D-A05A-79D147E19ACC}" type="pres">
      <dgm:prSet presAssocID="{C08A5B3F-9FCF-482F-AABA-B561B40A757B}" presName="hierChild3" presStyleCnt="0"/>
      <dgm:spPr/>
    </dgm:pt>
  </dgm:ptLst>
  <dgm:cxnLst>
    <dgm:cxn modelId="{C1D37372-C940-4606-8A78-9D4226AA03E8}" type="presOf" srcId="{C08A5B3F-9FCF-482F-AABA-B561B40A757B}" destId="{A740D4CB-AAE9-45D2-914C-EE633B157769}" srcOrd="0" destOrd="0" presId="urn:microsoft.com/office/officeart/2005/8/layout/orgChart1"/>
    <dgm:cxn modelId="{08EE265D-685A-4044-A554-98834BF0291E}" type="presOf" srcId="{70C22FC7-F702-4EF9-9D5F-64810FE68E1D}" destId="{6CD47FCE-8473-40C1-8EFF-D9BA9FD89F9B}" srcOrd="1" destOrd="0" presId="urn:microsoft.com/office/officeart/2005/8/layout/orgChart1"/>
    <dgm:cxn modelId="{CAB77F46-F9A4-4FD2-89ED-946571796647}" srcId="{C08A5B3F-9FCF-482F-AABA-B561B40A757B}" destId="{826E14BF-72F7-426E-A877-C29B5D8EBAD0}" srcOrd="1" destOrd="0" parTransId="{194D8A18-AFAD-4A87-AF05-C00E5BE5A176}" sibTransId="{7C7C69D9-438E-4339-B76A-D69A25867B8D}"/>
    <dgm:cxn modelId="{3F49F067-0835-49FB-8615-933560FD49C1}" srcId="{C08A5B3F-9FCF-482F-AABA-B561B40A757B}" destId="{70C22FC7-F702-4EF9-9D5F-64810FE68E1D}" srcOrd="0" destOrd="0" parTransId="{E1F07BFB-37F4-40FA-8EA9-0CA1430493E6}" sibTransId="{3158884A-DBE1-4DC1-848F-6A21EFA256A0}"/>
    <dgm:cxn modelId="{2932B7A8-1275-4D5E-A7B1-9442FF3E719E}" type="presOf" srcId="{826E14BF-72F7-426E-A877-C29B5D8EBAD0}" destId="{2C8403B7-8C20-4223-B507-BB199C912A1D}" srcOrd="0" destOrd="0" presId="urn:microsoft.com/office/officeart/2005/8/layout/orgChart1"/>
    <dgm:cxn modelId="{A5C8816D-7E16-4D5D-9242-2EB20177BCC4}" srcId="{E6F4937E-8585-4E1E-9F00-330E2FB2C9B4}" destId="{C08A5B3F-9FCF-482F-AABA-B561B40A757B}" srcOrd="0" destOrd="0" parTransId="{6B443EA1-7994-42A1-9D7F-47E73F0B530E}" sibTransId="{5126526B-B9E8-4B86-BA75-94343A9FF772}"/>
    <dgm:cxn modelId="{6BA70A90-20EA-40CA-B447-E4BE4323CF22}" type="presOf" srcId="{70C22FC7-F702-4EF9-9D5F-64810FE68E1D}" destId="{62928491-98C1-4838-9888-BD4B40172F2B}" srcOrd="0" destOrd="0" presId="urn:microsoft.com/office/officeart/2005/8/layout/orgChart1"/>
    <dgm:cxn modelId="{1CF8BE15-0E7D-4431-8403-74351496DBBC}" type="presOf" srcId="{194D8A18-AFAD-4A87-AF05-C00E5BE5A176}" destId="{D143A93C-EDC8-4501-8591-30C458336BAC}" srcOrd="0" destOrd="0" presId="urn:microsoft.com/office/officeart/2005/8/layout/orgChart1"/>
    <dgm:cxn modelId="{7172C6B3-7A05-4FF6-BB8F-4A2210F2F44B}" type="presOf" srcId="{826E14BF-72F7-426E-A877-C29B5D8EBAD0}" destId="{876607A6-E55C-4762-A2F1-AE171154380F}" srcOrd="1" destOrd="0" presId="urn:microsoft.com/office/officeart/2005/8/layout/orgChart1"/>
    <dgm:cxn modelId="{0844DD2B-DE7B-4FB2-AE40-294AC54B3356}" type="presOf" srcId="{E1F07BFB-37F4-40FA-8EA9-0CA1430493E6}" destId="{F4B516EE-08ED-4F90-B0FD-349797B4F70F}" srcOrd="0" destOrd="0" presId="urn:microsoft.com/office/officeart/2005/8/layout/orgChart1"/>
    <dgm:cxn modelId="{D1F164A3-8106-4D04-8B49-968A57F0143F}" type="presOf" srcId="{C08A5B3F-9FCF-482F-AABA-B561B40A757B}" destId="{21EBE2B2-B494-418C-929B-3F141FF747E7}" srcOrd="1" destOrd="0" presId="urn:microsoft.com/office/officeart/2005/8/layout/orgChart1"/>
    <dgm:cxn modelId="{51EAB6CA-7FCA-4DE8-AE14-30C27F9AD41F}" type="presOf" srcId="{E6F4937E-8585-4E1E-9F00-330E2FB2C9B4}" destId="{8C05846D-8788-4E51-B501-B57204586541}" srcOrd="0" destOrd="0" presId="urn:microsoft.com/office/officeart/2005/8/layout/orgChart1"/>
    <dgm:cxn modelId="{75F9AB41-77FB-4901-9224-27EB0CB13010}" type="presParOf" srcId="{8C05846D-8788-4E51-B501-B57204586541}" destId="{6D83C794-E38A-4111-B872-5D62DD46A4A2}" srcOrd="0" destOrd="0" presId="urn:microsoft.com/office/officeart/2005/8/layout/orgChart1"/>
    <dgm:cxn modelId="{F0CAA76F-A71F-440F-99F4-1F222A85DE91}" type="presParOf" srcId="{6D83C794-E38A-4111-B872-5D62DD46A4A2}" destId="{CEEDC6E3-E8DA-4DC2-9B3D-D83CED40EC00}" srcOrd="0" destOrd="0" presId="urn:microsoft.com/office/officeart/2005/8/layout/orgChart1"/>
    <dgm:cxn modelId="{E0DABC76-EAD9-4A8B-AEA1-2A0869F05C82}" type="presParOf" srcId="{CEEDC6E3-E8DA-4DC2-9B3D-D83CED40EC00}" destId="{A740D4CB-AAE9-45D2-914C-EE633B157769}" srcOrd="0" destOrd="0" presId="urn:microsoft.com/office/officeart/2005/8/layout/orgChart1"/>
    <dgm:cxn modelId="{438EAB3C-A280-4451-9E3C-F2C45FA141DE}" type="presParOf" srcId="{CEEDC6E3-E8DA-4DC2-9B3D-D83CED40EC00}" destId="{21EBE2B2-B494-418C-929B-3F141FF747E7}" srcOrd="1" destOrd="0" presId="urn:microsoft.com/office/officeart/2005/8/layout/orgChart1"/>
    <dgm:cxn modelId="{C0DD19D4-627C-4412-9E92-67678BCFEEC0}" type="presParOf" srcId="{6D83C794-E38A-4111-B872-5D62DD46A4A2}" destId="{E6E9BC91-E724-4E36-970D-088B463891D2}" srcOrd="1" destOrd="0" presId="urn:microsoft.com/office/officeart/2005/8/layout/orgChart1"/>
    <dgm:cxn modelId="{BEBC64C8-17BC-4A48-AD97-114A579E57D1}" type="presParOf" srcId="{E6E9BC91-E724-4E36-970D-088B463891D2}" destId="{F4B516EE-08ED-4F90-B0FD-349797B4F70F}" srcOrd="0" destOrd="0" presId="urn:microsoft.com/office/officeart/2005/8/layout/orgChart1"/>
    <dgm:cxn modelId="{EC01B1BD-9411-47AF-B050-AC57949BBB36}" type="presParOf" srcId="{E6E9BC91-E724-4E36-970D-088B463891D2}" destId="{730C7949-DD4E-4BFB-B140-41532ABAE27E}" srcOrd="1" destOrd="0" presId="urn:microsoft.com/office/officeart/2005/8/layout/orgChart1"/>
    <dgm:cxn modelId="{55D3451C-44AA-413E-AE69-0024B6790295}" type="presParOf" srcId="{730C7949-DD4E-4BFB-B140-41532ABAE27E}" destId="{98BE6600-5C26-4363-9800-894CAA4FE380}" srcOrd="0" destOrd="0" presId="urn:microsoft.com/office/officeart/2005/8/layout/orgChart1"/>
    <dgm:cxn modelId="{9761BFC9-2195-4703-AEE5-7B7ED75E003E}" type="presParOf" srcId="{98BE6600-5C26-4363-9800-894CAA4FE380}" destId="{62928491-98C1-4838-9888-BD4B40172F2B}" srcOrd="0" destOrd="0" presId="urn:microsoft.com/office/officeart/2005/8/layout/orgChart1"/>
    <dgm:cxn modelId="{F3BB1FDD-A94B-4B0C-B4EE-E7759F2B15DF}" type="presParOf" srcId="{98BE6600-5C26-4363-9800-894CAA4FE380}" destId="{6CD47FCE-8473-40C1-8EFF-D9BA9FD89F9B}" srcOrd="1" destOrd="0" presId="urn:microsoft.com/office/officeart/2005/8/layout/orgChart1"/>
    <dgm:cxn modelId="{981EB02B-6AC6-4946-B739-78362AA7108F}" type="presParOf" srcId="{730C7949-DD4E-4BFB-B140-41532ABAE27E}" destId="{CA0BA5CF-71BF-43A9-9485-E55FA9DF9ABD}" srcOrd="1" destOrd="0" presId="urn:microsoft.com/office/officeart/2005/8/layout/orgChart1"/>
    <dgm:cxn modelId="{AD5A3A5B-76E5-44CD-9B76-1D7C89BEDA75}" type="presParOf" srcId="{730C7949-DD4E-4BFB-B140-41532ABAE27E}" destId="{85A39296-A74F-480C-BC73-15DBCEBAE646}" srcOrd="2" destOrd="0" presId="urn:microsoft.com/office/officeart/2005/8/layout/orgChart1"/>
    <dgm:cxn modelId="{12A6B16A-3082-40BD-9093-AD4EFFA7899B}" type="presParOf" srcId="{E6E9BC91-E724-4E36-970D-088B463891D2}" destId="{D143A93C-EDC8-4501-8591-30C458336BAC}" srcOrd="2" destOrd="0" presId="urn:microsoft.com/office/officeart/2005/8/layout/orgChart1"/>
    <dgm:cxn modelId="{F4BAD977-4CAF-465E-90A9-30D366C5EF1D}" type="presParOf" srcId="{E6E9BC91-E724-4E36-970D-088B463891D2}" destId="{1B23034F-1B8E-44E1-B092-5113937896D6}" srcOrd="3" destOrd="0" presId="urn:microsoft.com/office/officeart/2005/8/layout/orgChart1"/>
    <dgm:cxn modelId="{AACA0FF4-E27B-4683-9815-2224726C4AB2}" type="presParOf" srcId="{1B23034F-1B8E-44E1-B092-5113937896D6}" destId="{4D7FDA88-1A8C-47BF-8045-5B68B0C6E37B}" srcOrd="0" destOrd="0" presId="urn:microsoft.com/office/officeart/2005/8/layout/orgChart1"/>
    <dgm:cxn modelId="{EC57174D-EA45-4FCC-A1B3-80280462B8B0}" type="presParOf" srcId="{4D7FDA88-1A8C-47BF-8045-5B68B0C6E37B}" destId="{2C8403B7-8C20-4223-B507-BB199C912A1D}" srcOrd="0" destOrd="0" presId="urn:microsoft.com/office/officeart/2005/8/layout/orgChart1"/>
    <dgm:cxn modelId="{5C273ACE-3573-4F38-92DE-84DEA5909D4B}" type="presParOf" srcId="{4D7FDA88-1A8C-47BF-8045-5B68B0C6E37B}" destId="{876607A6-E55C-4762-A2F1-AE171154380F}" srcOrd="1" destOrd="0" presId="urn:microsoft.com/office/officeart/2005/8/layout/orgChart1"/>
    <dgm:cxn modelId="{C4D0D3A6-A484-4536-930B-997EE60D5DB2}" type="presParOf" srcId="{1B23034F-1B8E-44E1-B092-5113937896D6}" destId="{E2BC9B2E-04E4-460D-9889-159E5D2A8AE8}" srcOrd="1" destOrd="0" presId="urn:microsoft.com/office/officeart/2005/8/layout/orgChart1"/>
    <dgm:cxn modelId="{684674E7-12E0-4E21-9853-6931EE00A6C7}" type="presParOf" srcId="{1B23034F-1B8E-44E1-B092-5113937896D6}" destId="{8E1BCCE0-FB33-451C-81B5-24676BEB8D27}" srcOrd="2" destOrd="0" presId="urn:microsoft.com/office/officeart/2005/8/layout/orgChart1"/>
    <dgm:cxn modelId="{5D0E8904-BF2F-4162-B098-1838C3759B21}" type="presParOf" srcId="{6D83C794-E38A-4111-B872-5D62DD46A4A2}" destId="{BD9E0E43-0D86-4B1D-A05A-79D147E19AC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6F4937E-8585-4E1E-9F00-330E2FB2C9B4}" type="doc">
      <dgm:prSet loTypeId="urn:microsoft.com/office/officeart/2005/8/layout/orgChart1" loCatId="hierarchy" qsTypeId="urn:microsoft.com/office/officeart/2005/8/quickstyle/simple5" qsCatId="simple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C08A5B3F-9FCF-482F-AABA-B561B40A757B}">
      <dgm:prSet phldrT="[Text]" custT="1"/>
      <dgm:spPr/>
      <dgm:t>
        <a:bodyPr/>
        <a:lstStyle/>
        <a:p>
          <a:r>
            <a:rPr lang="sr-Cyrl-RS" sz="4000" dirty="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ПЛАСТИЧНОСТ</a:t>
          </a:r>
          <a:endParaRPr lang="en-US" sz="4000" dirty="0">
            <a:solidFill>
              <a:srgbClr val="FFFFAB"/>
            </a:solidFill>
            <a:latin typeface="Times New Roman" pitchFamily="18" charset="0"/>
            <a:cs typeface="Times New Roman" pitchFamily="18" charset="0"/>
          </a:endParaRPr>
        </a:p>
      </dgm:t>
    </dgm:pt>
    <dgm:pt modelId="{6B443EA1-7994-42A1-9D7F-47E73F0B530E}" type="parTrans" cxnId="{A5C8816D-7E16-4D5D-9242-2EB20177BCC4}">
      <dgm:prSet/>
      <dgm:spPr/>
      <dgm:t>
        <a:bodyPr/>
        <a:lstStyle/>
        <a:p>
          <a:endParaRPr lang="en-US"/>
        </a:p>
      </dgm:t>
    </dgm:pt>
    <dgm:pt modelId="{5126526B-B9E8-4B86-BA75-94343A9FF772}" type="sibTrans" cxnId="{A5C8816D-7E16-4D5D-9242-2EB20177BCC4}">
      <dgm:prSet/>
      <dgm:spPr/>
      <dgm:t>
        <a:bodyPr/>
        <a:lstStyle/>
        <a:p>
          <a:endParaRPr lang="en-US"/>
        </a:p>
      </dgm:t>
    </dgm:pt>
    <dgm:pt modelId="{70C22FC7-F702-4EF9-9D5F-64810FE68E1D}">
      <dgm:prSet phldrT="[Text]" custT="1"/>
      <dgm:spPr/>
      <dgm:t>
        <a:bodyPr/>
        <a:lstStyle/>
        <a:p>
          <a:r>
            <a:rPr lang="sr-Cyrl-RS" sz="4000" dirty="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САВИТЉИВО</a:t>
          </a:r>
          <a:endParaRPr lang="en-US" sz="4000" dirty="0">
            <a:solidFill>
              <a:srgbClr val="FFFFAB"/>
            </a:solidFill>
            <a:latin typeface="Times New Roman" pitchFamily="18" charset="0"/>
            <a:cs typeface="Times New Roman" pitchFamily="18" charset="0"/>
          </a:endParaRPr>
        </a:p>
      </dgm:t>
    </dgm:pt>
    <dgm:pt modelId="{E1F07BFB-37F4-40FA-8EA9-0CA1430493E6}" type="parTrans" cxnId="{3F49F067-0835-49FB-8615-933560FD49C1}">
      <dgm:prSet/>
      <dgm:spPr/>
      <dgm:t>
        <a:bodyPr/>
        <a:lstStyle/>
        <a:p>
          <a:endParaRPr lang="en-US"/>
        </a:p>
      </dgm:t>
    </dgm:pt>
    <dgm:pt modelId="{3158884A-DBE1-4DC1-848F-6A21EFA256A0}" type="sibTrans" cxnId="{3F49F067-0835-49FB-8615-933560FD49C1}">
      <dgm:prSet/>
      <dgm:spPr/>
      <dgm:t>
        <a:bodyPr/>
        <a:lstStyle/>
        <a:p>
          <a:endParaRPr lang="en-US"/>
        </a:p>
      </dgm:t>
    </dgm:pt>
    <dgm:pt modelId="{826E14BF-72F7-426E-A877-C29B5D8EBAD0}">
      <dgm:prSet phldrT="[Text]" custT="1"/>
      <dgm:spPr/>
      <dgm:t>
        <a:bodyPr/>
        <a:lstStyle/>
        <a:p>
          <a:r>
            <a:rPr lang="sr-Cyrl-RS" sz="4000" dirty="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НИЈЕ САВИТЉИВО</a:t>
          </a:r>
          <a:endParaRPr lang="en-US" sz="4000" dirty="0">
            <a:solidFill>
              <a:srgbClr val="FFFFAB"/>
            </a:solidFill>
            <a:latin typeface="Times New Roman" pitchFamily="18" charset="0"/>
            <a:cs typeface="Times New Roman" pitchFamily="18" charset="0"/>
          </a:endParaRPr>
        </a:p>
      </dgm:t>
    </dgm:pt>
    <dgm:pt modelId="{194D8A18-AFAD-4A87-AF05-C00E5BE5A176}" type="parTrans" cxnId="{CAB77F46-F9A4-4FD2-89ED-946571796647}">
      <dgm:prSet/>
      <dgm:spPr/>
      <dgm:t>
        <a:bodyPr/>
        <a:lstStyle/>
        <a:p>
          <a:endParaRPr lang="en-US"/>
        </a:p>
      </dgm:t>
    </dgm:pt>
    <dgm:pt modelId="{7C7C69D9-438E-4339-B76A-D69A25867B8D}" type="sibTrans" cxnId="{CAB77F46-F9A4-4FD2-89ED-946571796647}">
      <dgm:prSet/>
      <dgm:spPr/>
      <dgm:t>
        <a:bodyPr/>
        <a:lstStyle/>
        <a:p>
          <a:endParaRPr lang="en-US"/>
        </a:p>
      </dgm:t>
    </dgm:pt>
    <dgm:pt modelId="{8C05846D-8788-4E51-B501-B57204586541}" type="pres">
      <dgm:prSet presAssocID="{E6F4937E-8585-4E1E-9F00-330E2FB2C9B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D83C794-E38A-4111-B872-5D62DD46A4A2}" type="pres">
      <dgm:prSet presAssocID="{C08A5B3F-9FCF-482F-AABA-B561B40A757B}" presName="hierRoot1" presStyleCnt="0">
        <dgm:presLayoutVars>
          <dgm:hierBranch val="init"/>
        </dgm:presLayoutVars>
      </dgm:prSet>
      <dgm:spPr/>
    </dgm:pt>
    <dgm:pt modelId="{CEEDC6E3-E8DA-4DC2-9B3D-D83CED40EC00}" type="pres">
      <dgm:prSet presAssocID="{C08A5B3F-9FCF-482F-AABA-B561B40A757B}" presName="rootComposite1" presStyleCnt="0"/>
      <dgm:spPr/>
    </dgm:pt>
    <dgm:pt modelId="{A740D4CB-AAE9-45D2-914C-EE633B157769}" type="pres">
      <dgm:prSet presAssocID="{C08A5B3F-9FCF-482F-AABA-B561B40A757B}" presName="rootText1" presStyleLbl="node0" presStyleIdx="0" presStyleCnt="1" custScaleX="1208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EBE2B2-B494-418C-929B-3F141FF747E7}" type="pres">
      <dgm:prSet presAssocID="{C08A5B3F-9FCF-482F-AABA-B561B40A757B}" presName="rootConnector1" presStyleLbl="node1" presStyleIdx="0" presStyleCnt="0"/>
      <dgm:spPr/>
      <dgm:t>
        <a:bodyPr/>
        <a:lstStyle/>
        <a:p>
          <a:endParaRPr lang="en-US"/>
        </a:p>
      </dgm:t>
    </dgm:pt>
    <dgm:pt modelId="{E6E9BC91-E724-4E36-970D-088B463891D2}" type="pres">
      <dgm:prSet presAssocID="{C08A5B3F-9FCF-482F-AABA-B561B40A757B}" presName="hierChild2" presStyleCnt="0"/>
      <dgm:spPr/>
    </dgm:pt>
    <dgm:pt modelId="{F4B516EE-08ED-4F90-B0FD-349797B4F70F}" type="pres">
      <dgm:prSet presAssocID="{E1F07BFB-37F4-40FA-8EA9-0CA1430493E6}" presName="Name37" presStyleLbl="parChTrans1D2" presStyleIdx="0" presStyleCnt="2"/>
      <dgm:spPr/>
      <dgm:t>
        <a:bodyPr/>
        <a:lstStyle/>
        <a:p>
          <a:endParaRPr lang="en-US"/>
        </a:p>
      </dgm:t>
    </dgm:pt>
    <dgm:pt modelId="{730C7949-DD4E-4BFB-B140-41532ABAE27E}" type="pres">
      <dgm:prSet presAssocID="{70C22FC7-F702-4EF9-9D5F-64810FE68E1D}" presName="hierRoot2" presStyleCnt="0">
        <dgm:presLayoutVars>
          <dgm:hierBranch val="init"/>
        </dgm:presLayoutVars>
      </dgm:prSet>
      <dgm:spPr/>
    </dgm:pt>
    <dgm:pt modelId="{98BE6600-5C26-4363-9800-894CAA4FE380}" type="pres">
      <dgm:prSet presAssocID="{70C22FC7-F702-4EF9-9D5F-64810FE68E1D}" presName="rootComposite" presStyleCnt="0"/>
      <dgm:spPr/>
    </dgm:pt>
    <dgm:pt modelId="{62928491-98C1-4838-9888-BD4B40172F2B}" type="pres">
      <dgm:prSet presAssocID="{70C22FC7-F702-4EF9-9D5F-64810FE68E1D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CD47FCE-8473-40C1-8EFF-D9BA9FD89F9B}" type="pres">
      <dgm:prSet presAssocID="{70C22FC7-F702-4EF9-9D5F-64810FE68E1D}" presName="rootConnector" presStyleLbl="node2" presStyleIdx="0" presStyleCnt="2"/>
      <dgm:spPr/>
      <dgm:t>
        <a:bodyPr/>
        <a:lstStyle/>
        <a:p>
          <a:endParaRPr lang="en-US"/>
        </a:p>
      </dgm:t>
    </dgm:pt>
    <dgm:pt modelId="{CA0BA5CF-71BF-43A9-9485-E55FA9DF9ABD}" type="pres">
      <dgm:prSet presAssocID="{70C22FC7-F702-4EF9-9D5F-64810FE68E1D}" presName="hierChild4" presStyleCnt="0"/>
      <dgm:spPr/>
    </dgm:pt>
    <dgm:pt modelId="{85A39296-A74F-480C-BC73-15DBCEBAE646}" type="pres">
      <dgm:prSet presAssocID="{70C22FC7-F702-4EF9-9D5F-64810FE68E1D}" presName="hierChild5" presStyleCnt="0"/>
      <dgm:spPr/>
    </dgm:pt>
    <dgm:pt modelId="{D143A93C-EDC8-4501-8591-30C458336BAC}" type="pres">
      <dgm:prSet presAssocID="{194D8A18-AFAD-4A87-AF05-C00E5BE5A176}" presName="Name37" presStyleLbl="parChTrans1D2" presStyleIdx="1" presStyleCnt="2"/>
      <dgm:spPr/>
      <dgm:t>
        <a:bodyPr/>
        <a:lstStyle/>
        <a:p>
          <a:endParaRPr lang="en-US"/>
        </a:p>
      </dgm:t>
    </dgm:pt>
    <dgm:pt modelId="{1B23034F-1B8E-44E1-B092-5113937896D6}" type="pres">
      <dgm:prSet presAssocID="{826E14BF-72F7-426E-A877-C29B5D8EBAD0}" presName="hierRoot2" presStyleCnt="0">
        <dgm:presLayoutVars>
          <dgm:hierBranch val="init"/>
        </dgm:presLayoutVars>
      </dgm:prSet>
      <dgm:spPr/>
    </dgm:pt>
    <dgm:pt modelId="{4D7FDA88-1A8C-47BF-8045-5B68B0C6E37B}" type="pres">
      <dgm:prSet presAssocID="{826E14BF-72F7-426E-A877-C29B5D8EBAD0}" presName="rootComposite" presStyleCnt="0"/>
      <dgm:spPr/>
    </dgm:pt>
    <dgm:pt modelId="{2C8403B7-8C20-4223-B507-BB199C912A1D}" type="pres">
      <dgm:prSet presAssocID="{826E14BF-72F7-426E-A877-C29B5D8EBAD0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76607A6-E55C-4762-A2F1-AE171154380F}" type="pres">
      <dgm:prSet presAssocID="{826E14BF-72F7-426E-A877-C29B5D8EBAD0}" presName="rootConnector" presStyleLbl="node2" presStyleIdx="1" presStyleCnt="2"/>
      <dgm:spPr/>
      <dgm:t>
        <a:bodyPr/>
        <a:lstStyle/>
        <a:p>
          <a:endParaRPr lang="en-US"/>
        </a:p>
      </dgm:t>
    </dgm:pt>
    <dgm:pt modelId="{E2BC9B2E-04E4-460D-9889-159E5D2A8AE8}" type="pres">
      <dgm:prSet presAssocID="{826E14BF-72F7-426E-A877-C29B5D8EBAD0}" presName="hierChild4" presStyleCnt="0"/>
      <dgm:spPr/>
    </dgm:pt>
    <dgm:pt modelId="{8E1BCCE0-FB33-451C-81B5-24676BEB8D27}" type="pres">
      <dgm:prSet presAssocID="{826E14BF-72F7-426E-A877-C29B5D8EBAD0}" presName="hierChild5" presStyleCnt="0"/>
      <dgm:spPr/>
    </dgm:pt>
    <dgm:pt modelId="{BD9E0E43-0D86-4B1D-A05A-79D147E19ACC}" type="pres">
      <dgm:prSet presAssocID="{C08A5B3F-9FCF-482F-AABA-B561B40A757B}" presName="hierChild3" presStyleCnt="0"/>
      <dgm:spPr/>
    </dgm:pt>
  </dgm:ptLst>
  <dgm:cxnLst>
    <dgm:cxn modelId="{C6C35A54-A228-478C-80B4-6F7739246E20}" type="presOf" srcId="{E6F4937E-8585-4E1E-9F00-330E2FB2C9B4}" destId="{8C05846D-8788-4E51-B501-B57204586541}" srcOrd="0" destOrd="0" presId="urn:microsoft.com/office/officeart/2005/8/layout/orgChart1"/>
    <dgm:cxn modelId="{DC8C1FBE-47BB-46B8-BECB-C6AC9F86644F}" type="presOf" srcId="{C08A5B3F-9FCF-482F-AABA-B561B40A757B}" destId="{A740D4CB-AAE9-45D2-914C-EE633B157769}" srcOrd="0" destOrd="0" presId="urn:microsoft.com/office/officeart/2005/8/layout/orgChart1"/>
    <dgm:cxn modelId="{41A6984E-1500-4ABA-A991-FEEDD26AA79A}" type="presOf" srcId="{194D8A18-AFAD-4A87-AF05-C00E5BE5A176}" destId="{D143A93C-EDC8-4501-8591-30C458336BAC}" srcOrd="0" destOrd="0" presId="urn:microsoft.com/office/officeart/2005/8/layout/orgChart1"/>
    <dgm:cxn modelId="{DF550451-0CBE-4883-9CD7-BFD996C25BF3}" type="presOf" srcId="{E1F07BFB-37F4-40FA-8EA9-0CA1430493E6}" destId="{F4B516EE-08ED-4F90-B0FD-349797B4F70F}" srcOrd="0" destOrd="0" presId="urn:microsoft.com/office/officeart/2005/8/layout/orgChart1"/>
    <dgm:cxn modelId="{CAB77F46-F9A4-4FD2-89ED-946571796647}" srcId="{C08A5B3F-9FCF-482F-AABA-B561B40A757B}" destId="{826E14BF-72F7-426E-A877-C29B5D8EBAD0}" srcOrd="1" destOrd="0" parTransId="{194D8A18-AFAD-4A87-AF05-C00E5BE5A176}" sibTransId="{7C7C69D9-438E-4339-B76A-D69A25867B8D}"/>
    <dgm:cxn modelId="{BFCE0BDA-F2A7-4F2A-99B6-C535F1DA1CA9}" type="presOf" srcId="{C08A5B3F-9FCF-482F-AABA-B561B40A757B}" destId="{21EBE2B2-B494-418C-929B-3F141FF747E7}" srcOrd="1" destOrd="0" presId="urn:microsoft.com/office/officeart/2005/8/layout/orgChart1"/>
    <dgm:cxn modelId="{3F49F067-0835-49FB-8615-933560FD49C1}" srcId="{C08A5B3F-9FCF-482F-AABA-B561B40A757B}" destId="{70C22FC7-F702-4EF9-9D5F-64810FE68E1D}" srcOrd="0" destOrd="0" parTransId="{E1F07BFB-37F4-40FA-8EA9-0CA1430493E6}" sibTransId="{3158884A-DBE1-4DC1-848F-6A21EFA256A0}"/>
    <dgm:cxn modelId="{A5C8816D-7E16-4D5D-9242-2EB20177BCC4}" srcId="{E6F4937E-8585-4E1E-9F00-330E2FB2C9B4}" destId="{C08A5B3F-9FCF-482F-AABA-B561B40A757B}" srcOrd="0" destOrd="0" parTransId="{6B443EA1-7994-42A1-9D7F-47E73F0B530E}" sibTransId="{5126526B-B9E8-4B86-BA75-94343A9FF772}"/>
    <dgm:cxn modelId="{ECBE2C7C-D25C-4270-841C-86655F83F95C}" type="presOf" srcId="{70C22FC7-F702-4EF9-9D5F-64810FE68E1D}" destId="{6CD47FCE-8473-40C1-8EFF-D9BA9FD89F9B}" srcOrd="1" destOrd="0" presId="urn:microsoft.com/office/officeart/2005/8/layout/orgChart1"/>
    <dgm:cxn modelId="{88B1E256-4797-4205-8B91-D8FD6E25DCC6}" type="presOf" srcId="{826E14BF-72F7-426E-A877-C29B5D8EBAD0}" destId="{876607A6-E55C-4762-A2F1-AE171154380F}" srcOrd="1" destOrd="0" presId="urn:microsoft.com/office/officeart/2005/8/layout/orgChart1"/>
    <dgm:cxn modelId="{732C9B0E-7429-4574-92D5-587EE8339E03}" type="presOf" srcId="{826E14BF-72F7-426E-A877-C29B5D8EBAD0}" destId="{2C8403B7-8C20-4223-B507-BB199C912A1D}" srcOrd="0" destOrd="0" presId="urn:microsoft.com/office/officeart/2005/8/layout/orgChart1"/>
    <dgm:cxn modelId="{85426607-C4D5-4A81-9BC7-35D9634ED762}" type="presOf" srcId="{70C22FC7-F702-4EF9-9D5F-64810FE68E1D}" destId="{62928491-98C1-4838-9888-BD4B40172F2B}" srcOrd="0" destOrd="0" presId="urn:microsoft.com/office/officeart/2005/8/layout/orgChart1"/>
    <dgm:cxn modelId="{CF5D35D6-28B7-413E-A546-3F6BBF30FEEE}" type="presParOf" srcId="{8C05846D-8788-4E51-B501-B57204586541}" destId="{6D83C794-E38A-4111-B872-5D62DD46A4A2}" srcOrd="0" destOrd="0" presId="urn:microsoft.com/office/officeart/2005/8/layout/orgChart1"/>
    <dgm:cxn modelId="{CDC201CA-868A-4D16-9E1A-A994804FEE3A}" type="presParOf" srcId="{6D83C794-E38A-4111-B872-5D62DD46A4A2}" destId="{CEEDC6E3-E8DA-4DC2-9B3D-D83CED40EC00}" srcOrd="0" destOrd="0" presId="urn:microsoft.com/office/officeart/2005/8/layout/orgChart1"/>
    <dgm:cxn modelId="{C00149D8-B84E-4CF6-A206-08DCD2510EAA}" type="presParOf" srcId="{CEEDC6E3-E8DA-4DC2-9B3D-D83CED40EC00}" destId="{A740D4CB-AAE9-45D2-914C-EE633B157769}" srcOrd="0" destOrd="0" presId="urn:microsoft.com/office/officeart/2005/8/layout/orgChart1"/>
    <dgm:cxn modelId="{C6E5C7BF-CB03-4E31-8476-A9FC2F75612D}" type="presParOf" srcId="{CEEDC6E3-E8DA-4DC2-9B3D-D83CED40EC00}" destId="{21EBE2B2-B494-418C-929B-3F141FF747E7}" srcOrd="1" destOrd="0" presId="urn:microsoft.com/office/officeart/2005/8/layout/orgChart1"/>
    <dgm:cxn modelId="{DE0C4184-8071-4197-B40D-0FE6FAAD4F89}" type="presParOf" srcId="{6D83C794-E38A-4111-B872-5D62DD46A4A2}" destId="{E6E9BC91-E724-4E36-970D-088B463891D2}" srcOrd="1" destOrd="0" presId="urn:microsoft.com/office/officeart/2005/8/layout/orgChart1"/>
    <dgm:cxn modelId="{C8DCF501-13C2-4B74-8355-E79AC79C72ED}" type="presParOf" srcId="{E6E9BC91-E724-4E36-970D-088B463891D2}" destId="{F4B516EE-08ED-4F90-B0FD-349797B4F70F}" srcOrd="0" destOrd="0" presId="urn:microsoft.com/office/officeart/2005/8/layout/orgChart1"/>
    <dgm:cxn modelId="{DABD7E30-2E0E-4A9C-B870-462522D5327D}" type="presParOf" srcId="{E6E9BC91-E724-4E36-970D-088B463891D2}" destId="{730C7949-DD4E-4BFB-B140-41532ABAE27E}" srcOrd="1" destOrd="0" presId="urn:microsoft.com/office/officeart/2005/8/layout/orgChart1"/>
    <dgm:cxn modelId="{EA9AF58A-0648-470B-B701-43E8F7FFCE75}" type="presParOf" srcId="{730C7949-DD4E-4BFB-B140-41532ABAE27E}" destId="{98BE6600-5C26-4363-9800-894CAA4FE380}" srcOrd="0" destOrd="0" presId="urn:microsoft.com/office/officeart/2005/8/layout/orgChart1"/>
    <dgm:cxn modelId="{FBDB45AD-4CE3-45A2-9D59-3B96930A3E84}" type="presParOf" srcId="{98BE6600-5C26-4363-9800-894CAA4FE380}" destId="{62928491-98C1-4838-9888-BD4B40172F2B}" srcOrd="0" destOrd="0" presId="urn:microsoft.com/office/officeart/2005/8/layout/orgChart1"/>
    <dgm:cxn modelId="{E8C7F5C5-E2DD-44A2-8369-05B7640D11FB}" type="presParOf" srcId="{98BE6600-5C26-4363-9800-894CAA4FE380}" destId="{6CD47FCE-8473-40C1-8EFF-D9BA9FD89F9B}" srcOrd="1" destOrd="0" presId="urn:microsoft.com/office/officeart/2005/8/layout/orgChart1"/>
    <dgm:cxn modelId="{5EB10078-A4C2-44D8-B0F3-C3DE4612DA07}" type="presParOf" srcId="{730C7949-DD4E-4BFB-B140-41532ABAE27E}" destId="{CA0BA5CF-71BF-43A9-9485-E55FA9DF9ABD}" srcOrd="1" destOrd="0" presId="urn:microsoft.com/office/officeart/2005/8/layout/orgChart1"/>
    <dgm:cxn modelId="{678C498C-2B2F-41BE-92C2-94F9A846EB7F}" type="presParOf" srcId="{730C7949-DD4E-4BFB-B140-41532ABAE27E}" destId="{85A39296-A74F-480C-BC73-15DBCEBAE646}" srcOrd="2" destOrd="0" presId="urn:microsoft.com/office/officeart/2005/8/layout/orgChart1"/>
    <dgm:cxn modelId="{33B07958-D44A-4C7A-A1B8-70B605E4ED64}" type="presParOf" srcId="{E6E9BC91-E724-4E36-970D-088B463891D2}" destId="{D143A93C-EDC8-4501-8591-30C458336BAC}" srcOrd="2" destOrd="0" presId="urn:microsoft.com/office/officeart/2005/8/layout/orgChart1"/>
    <dgm:cxn modelId="{11F90B31-8542-44B2-8973-7B11B32775F4}" type="presParOf" srcId="{E6E9BC91-E724-4E36-970D-088B463891D2}" destId="{1B23034F-1B8E-44E1-B092-5113937896D6}" srcOrd="3" destOrd="0" presId="urn:microsoft.com/office/officeart/2005/8/layout/orgChart1"/>
    <dgm:cxn modelId="{CDE1014F-48B1-42FF-879F-43F4DFD4BFA9}" type="presParOf" srcId="{1B23034F-1B8E-44E1-B092-5113937896D6}" destId="{4D7FDA88-1A8C-47BF-8045-5B68B0C6E37B}" srcOrd="0" destOrd="0" presId="urn:microsoft.com/office/officeart/2005/8/layout/orgChart1"/>
    <dgm:cxn modelId="{783438EF-7F8C-43E1-8758-F38572488174}" type="presParOf" srcId="{4D7FDA88-1A8C-47BF-8045-5B68B0C6E37B}" destId="{2C8403B7-8C20-4223-B507-BB199C912A1D}" srcOrd="0" destOrd="0" presId="urn:microsoft.com/office/officeart/2005/8/layout/orgChart1"/>
    <dgm:cxn modelId="{F84CBCD0-53F7-4C41-BD4D-D220A164540A}" type="presParOf" srcId="{4D7FDA88-1A8C-47BF-8045-5B68B0C6E37B}" destId="{876607A6-E55C-4762-A2F1-AE171154380F}" srcOrd="1" destOrd="0" presId="urn:microsoft.com/office/officeart/2005/8/layout/orgChart1"/>
    <dgm:cxn modelId="{37BC624D-CD67-4C74-87B0-745F293391F7}" type="presParOf" srcId="{1B23034F-1B8E-44E1-B092-5113937896D6}" destId="{E2BC9B2E-04E4-460D-9889-159E5D2A8AE8}" srcOrd="1" destOrd="0" presId="urn:microsoft.com/office/officeart/2005/8/layout/orgChart1"/>
    <dgm:cxn modelId="{DD0A5A9C-4621-456A-9101-BE78B1313C32}" type="presParOf" srcId="{1B23034F-1B8E-44E1-B092-5113937896D6}" destId="{8E1BCCE0-FB33-451C-81B5-24676BEB8D27}" srcOrd="2" destOrd="0" presId="urn:microsoft.com/office/officeart/2005/8/layout/orgChart1"/>
    <dgm:cxn modelId="{47E88AB8-E789-48FA-90A2-7A585FA24A17}" type="presParOf" srcId="{6D83C794-E38A-4111-B872-5D62DD46A4A2}" destId="{BD9E0E43-0D86-4B1D-A05A-79D147E19AC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6F4937E-8585-4E1E-9F00-330E2FB2C9B4}" type="doc">
      <dgm:prSet loTypeId="urn:microsoft.com/office/officeart/2005/8/layout/orgChart1" loCatId="hierarchy" qsTypeId="urn:microsoft.com/office/officeart/2005/8/quickstyle/simple5" qsCatId="simple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C08A5B3F-9FCF-482F-AABA-B561B40A757B}">
      <dgm:prSet phldrT="[Text]" custT="1"/>
      <dgm:spPr/>
      <dgm:t>
        <a:bodyPr/>
        <a:lstStyle/>
        <a:p>
          <a:r>
            <a:rPr lang="sr-Cyrl-RS" sz="4000" dirty="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ПРОВИДНОСТ</a:t>
          </a:r>
          <a:endParaRPr lang="en-US" sz="4000" dirty="0">
            <a:solidFill>
              <a:srgbClr val="FFFFAB"/>
            </a:solidFill>
            <a:latin typeface="Times New Roman" pitchFamily="18" charset="0"/>
            <a:cs typeface="Times New Roman" pitchFamily="18" charset="0"/>
          </a:endParaRPr>
        </a:p>
      </dgm:t>
    </dgm:pt>
    <dgm:pt modelId="{6B443EA1-7994-42A1-9D7F-47E73F0B530E}" type="parTrans" cxnId="{A5C8816D-7E16-4D5D-9242-2EB20177BCC4}">
      <dgm:prSet/>
      <dgm:spPr/>
      <dgm:t>
        <a:bodyPr/>
        <a:lstStyle/>
        <a:p>
          <a:endParaRPr lang="en-US"/>
        </a:p>
      </dgm:t>
    </dgm:pt>
    <dgm:pt modelId="{5126526B-B9E8-4B86-BA75-94343A9FF772}" type="sibTrans" cxnId="{A5C8816D-7E16-4D5D-9242-2EB20177BCC4}">
      <dgm:prSet/>
      <dgm:spPr/>
      <dgm:t>
        <a:bodyPr/>
        <a:lstStyle/>
        <a:p>
          <a:endParaRPr lang="en-US"/>
        </a:p>
      </dgm:t>
    </dgm:pt>
    <dgm:pt modelId="{70C22FC7-F702-4EF9-9D5F-64810FE68E1D}">
      <dgm:prSet phldrT="[Text]" custT="1"/>
      <dgm:spPr/>
      <dgm:t>
        <a:bodyPr/>
        <a:lstStyle/>
        <a:p>
          <a:r>
            <a:rPr lang="sr-Cyrl-RS" sz="4000" dirty="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ПРОВИДНО</a:t>
          </a:r>
          <a:endParaRPr lang="en-US" sz="4000" dirty="0">
            <a:solidFill>
              <a:srgbClr val="FFFFAB"/>
            </a:solidFill>
            <a:latin typeface="Times New Roman" pitchFamily="18" charset="0"/>
            <a:cs typeface="Times New Roman" pitchFamily="18" charset="0"/>
          </a:endParaRPr>
        </a:p>
      </dgm:t>
    </dgm:pt>
    <dgm:pt modelId="{E1F07BFB-37F4-40FA-8EA9-0CA1430493E6}" type="parTrans" cxnId="{3F49F067-0835-49FB-8615-933560FD49C1}">
      <dgm:prSet/>
      <dgm:spPr/>
      <dgm:t>
        <a:bodyPr/>
        <a:lstStyle/>
        <a:p>
          <a:endParaRPr lang="en-US"/>
        </a:p>
      </dgm:t>
    </dgm:pt>
    <dgm:pt modelId="{3158884A-DBE1-4DC1-848F-6A21EFA256A0}" type="sibTrans" cxnId="{3F49F067-0835-49FB-8615-933560FD49C1}">
      <dgm:prSet/>
      <dgm:spPr/>
      <dgm:t>
        <a:bodyPr/>
        <a:lstStyle/>
        <a:p>
          <a:endParaRPr lang="en-US"/>
        </a:p>
      </dgm:t>
    </dgm:pt>
    <dgm:pt modelId="{826E14BF-72F7-426E-A877-C29B5D8EBAD0}">
      <dgm:prSet phldrT="[Text]" custT="1"/>
      <dgm:spPr/>
      <dgm:t>
        <a:bodyPr/>
        <a:lstStyle/>
        <a:p>
          <a:r>
            <a:rPr lang="sr-Cyrl-RS" sz="4000" dirty="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НЕПРОВИДНО</a:t>
          </a:r>
          <a:endParaRPr lang="en-US" sz="4000" dirty="0">
            <a:solidFill>
              <a:srgbClr val="FFFFAB"/>
            </a:solidFill>
            <a:latin typeface="Times New Roman" pitchFamily="18" charset="0"/>
            <a:cs typeface="Times New Roman" pitchFamily="18" charset="0"/>
          </a:endParaRPr>
        </a:p>
      </dgm:t>
    </dgm:pt>
    <dgm:pt modelId="{194D8A18-AFAD-4A87-AF05-C00E5BE5A176}" type="parTrans" cxnId="{CAB77F46-F9A4-4FD2-89ED-946571796647}">
      <dgm:prSet/>
      <dgm:spPr/>
      <dgm:t>
        <a:bodyPr/>
        <a:lstStyle/>
        <a:p>
          <a:endParaRPr lang="en-US"/>
        </a:p>
      </dgm:t>
    </dgm:pt>
    <dgm:pt modelId="{7C7C69D9-438E-4339-B76A-D69A25867B8D}" type="sibTrans" cxnId="{CAB77F46-F9A4-4FD2-89ED-946571796647}">
      <dgm:prSet/>
      <dgm:spPr/>
      <dgm:t>
        <a:bodyPr/>
        <a:lstStyle/>
        <a:p>
          <a:endParaRPr lang="en-US"/>
        </a:p>
      </dgm:t>
    </dgm:pt>
    <dgm:pt modelId="{8C05846D-8788-4E51-B501-B57204586541}" type="pres">
      <dgm:prSet presAssocID="{E6F4937E-8585-4E1E-9F00-330E2FB2C9B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D83C794-E38A-4111-B872-5D62DD46A4A2}" type="pres">
      <dgm:prSet presAssocID="{C08A5B3F-9FCF-482F-AABA-B561B40A757B}" presName="hierRoot1" presStyleCnt="0">
        <dgm:presLayoutVars>
          <dgm:hierBranch val="init"/>
        </dgm:presLayoutVars>
      </dgm:prSet>
      <dgm:spPr/>
    </dgm:pt>
    <dgm:pt modelId="{CEEDC6E3-E8DA-4DC2-9B3D-D83CED40EC00}" type="pres">
      <dgm:prSet presAssocID="{C08A5B3F-9FCF-482F-AABA-B561B40A757B}" presName="rootComposite1" presStyleCnt="0"/>
      <dgm:spPr/>
    </dgm:pt>
    <dgm:pt modelId="{A740D4CB-AAE9-45D2-914C-EE633B157769}" type="pres">
      <dgm:prSet presAssocID="{C08A5B3F-9FCF-482F-AABA-B561B40A757B}" presName="rootText1" presStyleLbl="node0" presStyleIdx="0" presStyleCnt="1" custScaleX="12117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EBE2B2-B494-418C-929B-3F141FF747E7}" type="pres">
      <dgm:prSet presAssocID="{C08A5B3F-9FCF-482F-AABA-B561B40A757B}" presName="rootConnector1" presStyleLbl="node1" presStyleIdx="0" presStyleCnt="0"/>
      <dgm:spPr/>
      <dgm:t>
        <a:bodyPr/>
        <a:lstStyle/>
        <a:p>
          <a:endParaRPr lang="en-US"/>
        </a:p>
      </dgm:t>
    </dgm:pt>
    <dgm:pt modelId="{E6E9BC91-E724-4E36-970D-088B463891D2}" type="pres">
      <dgm:prSet presAssocID="{C08A5B3F-9FCF-482F-AABA-B561B40A757B}" presName="hierChild2" presStyleCnt="0"/>
      <dgm:spPr/>
    </dgm:pt>
    <dgm:pt modelId="{F4B516EE-08ED-4F90-B0FD-349797B4F70F}" type="pres">
      <dgm:prSet presAssocID="{E1F07BFB-37F4-40FA-8EA9-0CA1430493E6}" presName="Name37" presStyleLbl="parChTrans1D2" presStyleIdx="0" presStyleCnt="2"/>
      <dgm:spPr/>
      <dgm:t>
        <a:bodyPr/>
        <a:lstStyle/>
        <a:p>
          <a:endParaRPr lang="en-US"/>
        </a:p>
      </dgm:t>
    </dgm:pt>
    <dgm:pt modelId="{730C7949-DD4E-4BFB-B140-41532ABAE27E}" type="pres">
      <dgm:prSet presAssocID="{70C22FC7-F702-4EF9-9D5F-64810FE68E1D}" presName="hierRoot2" presStyleCnt="0">
        <dgm:presLayoutVars>
          <dgm:hierBranch val="init"/>
        </dgm:presLayoutVars>
      </dgm:prSet>
      <dgm:spPr/>
    </dgm:pt>
    <dgm:pt modelId="{98BE6600-5C26-4363-9800-894CAA4FE380}" type="pres">
      <dgm:prSet presAssocID="{70C22FC7-F702-4EF9-9D5F-64810FE68E1D}" presName="rootComposite" presStyleCnt="0"/>
      <dgm:spPr/>
    </dgm:pt>
    <dgm:pt modelId="{62928491-98C1-4838-9888-BD4B40172F2B}" type="pres">
      <dgm:prSet presAssocID="{70C22FC7-F702-4EF9-9D5F-64810FE68E1D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CD47FCE-8473-40C1-8EFF-D9BA9FD89F9B}" type="pres">
      <dgm:prSet presAssocID="{70C22FC7-F702-4EF9-9D5F-64810FE68E1D}" presName="rootConnector" presStyleLbl="node2" presStyleIdx="0" presStyleCnt="2"/>
      <dgm:spPr/>
      <dgm:t>
        <a:bodyPr/>
        <a:lstStyle/>
        <a:p>
          <a:endParaRPr lang="en-US"/>
        </a:p>
      </dgm:t>
    </dgm:pt>
    <dgm:pt modelId="{CA0BA5CF-71BF-43A9-9485-E55FA9DF9ABD}" type="pres">
      <dgm:prSet presAssocID="{70C22FC7-F702-4EF9-9D5F-64810FE68E1D}" presName="hierChild4" presStyleCnt="0"/>
      <dgm:spPr/>
    </dgm:pt>
    <dgm:pt modelId="{85A39296-A74F-480C-BC73-15DBCEBAE646}" type="pres">
      <dgm:prSet presAssocID="{70C22FC7-F702-4EF9-9D5F-64810FE68E1D}" presName="hierChild5" presStyleCnt="0"/>
      <dgm:spPr/>
    </dgm:pt>
    <dgm:pt modelId="{D143A93C-EDC8-4501-8591-30C458336BAC}" type="pres">
      <dgm:prSet presAssocID="{194D8A18-AFAD-4A87-AF05-C00E5BE5A176}" presName="Name37" presStyleLbl="parChTrans1D2" presStyleIdx="1" presStyleCnt="2"/>
      <dgm:spPr/>
      <dgm:t>
        <a:bodyPr/>
        <a:lstStyle/>
        <a:p>
          <a:endParaRPr lang="en-US"/>
        </a:p>
      </dgm:t>
    </dgm:pt>
    <dgm:pt modelId="{1B23034F-1B8E-44E1-B092-5113937896D6}" type="pres">
      <dgm:prSet presAssocID="{826E14BF-72F7-426E-A877-C29B5D8EBAD0}" presName="hierRoot2" presStyleCnt="0">
        <dgm:presLayoutVars>
          <dgm:hierBranch val="init"/>
        </dgm:presLayoutVars>
      </dgm:prSet>
      <dgm:spPr/>
    </dgm:pt>
    <dgm:pt modelId="{4D7FDA88-1A8C-47BF-8045-5B68B0C6E37B}" type="pres">
      <dgm:prSet presAssocID="{826E14BF-72F7-426E-A877-C29B5D8EBAD0}" presName="rootComposite" presStyleCnt="0"/>
      <dgm:spPr/>
    </dgm:pt>
    <dgm:pt modelId="{2C8403B7-8C20-4223-B507-BB199C912A1D}" type="pres">
      <dgm:prSet presAssocID="{826E14BF-72F7-426E-A877-C29B5D8EBAD0}" presName="rootText" presStyleLbl="node2" presStyleIdx="1" presStyleCnt="2" custScaleX="11862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76607A6-E55C-4762-A2F1-AE171154380F}" type="pres">
      <dgm:prSet presAssocID="{826E14BF-72F7-426E-A877-C29B5D8EBAD0}" presName="rootConnector" presStyleLbl="node2" presStyleIdx="1" presStyleCnt="2"/>
      <dgm:spPr/>
      <dgm:t>
        <a:bodyPr/>
        <a:lstStyle/>
        <a:p>
          <a:endParaRPr lang="en-US"/>
        </a:p>
      </dgm:t>
    </dgm:pt>
    <dgm:pt modelId="{E2BC9B2E-04E4-460D-9889-159E5D2A8AE8}" type="pres">
      <dgm:prSet presAssocID="{826E14BF-72F7-426E-A877-C29B5D8EBAD0}" presName="hierChild4" presStyleCnt="0"/>
      <dgm:spPr/>
    </dgm:pt>
    <dgm:pt modelId="{8E1BCCE0-FB33-451C-81B5-24676BEB8D27}" type="pres">
      <dgm:prSet presAssocID="{826E14BF-72F7-426E-A877-C29B5D8EBAD0}" presName="hierChild5" presStyleCnt="0"/>
      <dgm:spPr/>
    </dgm:pt>
    <dgm:pt modelId="{BD9E0E43-0D86-4B1D-A05A-79D147E19ACC}" type="pres">
      <dgm:prSet presAssocID="{C08A5B3F-9FCF-482F-AABA-B561B40A757B}" presName="hierChild3" presStyleCnt="0"/>
      <dgm:spPr/>
    </dgm:pt>
  </dgm:ptLst>
  <dgm:cxnLst>
    <dgm:cxn modelId="{CEDC8388-23F3-4643-9D06-8CAE1C078A7E}" type="presOf" srcId="{E1F07BFB-37F4-40FA-8EA9-0CA1430493E6}" destId="{F4B516EE-08ED-4F90-B0FD-349797B4F70F}" srcOrd="0" destOrd="0" presId="urn:microsoft.com/office/officeart/2005/8/layout/orgChart1"/>
    <dgm:cxn modelId="{F33132D9-0CF1-47BA-BF91-A84859A6111A}" type="presOf" srcId="{C08A5B3F-9FCF-482F-AABA-B561B40A757B}" destId="{21EBE2B2-B494-418C-929B-3F141FF747E7}" srcOrd="1" destOrd="0" presId="urn:microsoft.com/office/officeart/2005/8/layout/orgChart1"/>
    <dgm:cxn modelId="{3F49F067-0835-49FB-8615-933560FD49C1}" srcId="{C08A5B3F-9FCF-482F-AABA-B561B40A757B}" destId="{70C22FC7-F702-4EF9-9D5F-64810FE68E1D}" srcOrd="0" destOrd="0" parTransId="{E1F07BFB-37F4-40FA-8EA9-0CA1430493E6}" sibTransId="{3158884A-DBE1-4DC1-848F-6A21EFA256A0}"/>
    <dgm:cxn modelId="{184BA69A-CC25-4C77-B20A-7F8275A05702}" type="presOf" srcId="{70C22FC7-F702-4EF9-9D5F-64810FE68E1D}" destId="{62928491-98C1-4838-9888-BD4B40172F2B}" srcOrd="0" destOrd="0" presId="urn:microsoft.com/office/officeart/2005/8/layout/orgChart1"/>
    <dgm:cxn modelId="{42E8A51C-F8E3-4A45-94A3-575E1BE11744}" type="presOf" srcId="{826E14BF-72F7-426E-A877-C29B5D8EBAD0}" destId="{2C8403B7-8C20-4223-B507-BB199C912A1D}" srcOrd="0" destOrd="0" presId="urn:microsoft.com/office/officeart/2005/8/layout/orgChart1"/>
    <dgm:cxn modelId="{A5C8816D-7E16-4D5D-9242-2EB20177BCC4}" srcId="{E6F4937E-8585-4E1E-9F00-330E2FB2C9B4}" destId="{C08A5B3F-9FCF-482F-AABA-B561B40A757B}" srcOrd="0" destOrd="0" parTransId="{6B443EA1-7994-42A1-9D7F-47E73F0B530E}" sibTransId="{5126526B-B9E8-4B86-BA75-94343A9FF772}"/>
    <dgm:cxn modelId="{D1058F58-3F5F-442E-9B96-0E03DEF744AF}" type="presOf" srcId="{826E14BF-72F7-426E-A877-C29B5D8EBAD0}" destId="{876607A6-E55C-4762-A2F1-AE171154380F}" srcOrd="1" destOrd="0" presId="urn:microsoft.com/office/officeart/2005/8/layout/orgChart1"/>
    <dgm:cxn modelId="{95B6E4F1-28FA-450C-B9B1-3944154138A3}" type="presOf" srcId="{70C22FC7-F702-4EF9-9D5F-64810FE68E1D}" destId="{6CD47FCE-8473-40C1-8EFF-D9BA9FD89F9B}" srcOrd="1" destOrd="0" presId="urn:microsoft.com/office/officeart/2005/8/layout/orgChart1"/>
    <dgm:cxn modelId="{E93CDBD5-17F9-4BE2-8494-7FF9AD31AB0E}" type="presOf" srcId="{E6F4937E-8585-4E1E-9F00-330E2FB2C9B4}" destId="{8C05846D-8788-4E51-B501-B57204586541}" srcOrd="0" destOrd="0" presId="urn:microsoft.com/office/officeart/2005/8/layout/orgChart1"/>
    <dgm:cxn modelId="{98AB9233-50B7-4AC6-A060-110F0B502827}" type="presOf" srcId="{C08A5B3F-9FCF-482F-AABA-B561B40A757B}" destId="{A740D4CB-AAE9-45D2-914C-EE633B157769}" srcOrd="0" destOrd="0" presId="urn:microsoft.com/office/officeart/2005/8/layout/orgChart1"/>
    <dgm:cxn modelId="{725B0BF7-5B32-4B8B-BE32-F637843CA134}" type="presOf" srcId="{194D8A18-AFAD-4A87-AF05-C00E5BE5A176}" destId="{D143A93C-EDC8-4501-8591-30C458336BAC}" srcOrd="0" destOrd="0" presId="urn:microsoft.com/office/officeart/2005/8/layout/orgChart1"/>
    <dgm:cxn modelId="{CAB77F46-F9A4-4FD2-89ED-946571796647}" srcId="{C08A5B3F-9FCF-482F-AABA-B561B40A757B}" destId="{826E14BF-72F7-426E-A877-C29B5D8EBAD0}" srcOrd="1" destOrd="0" parTransId="{194D8A18-AFAD-4A87-AF05-C00E5BE5A176}" sibTransId="{7C7C69D9-438E-4339-B76A-D69A25867B8D}"/>
    <dgm:cxn modelId="{324FC3AB-6D67-4EAA-B576-B5EE9B4B71C3}" type="presParOf" srcId="{8C05846D-8788-4E51-B501-B57204586541}" destId="{6D83C794-E38A-4111-B872-5D62DD46A4A2}" srcOrd="0" destOrd="0" presId="urn:microsoft.com/office/officeart/2005/8/layout/orgChart1"/>
    <dgm:cxn modelId="{79E4423C-2548-403A-8819-27C3B8CFC827}" type="presParOf" srcId="{6D83C794-E38A-4111-B872-5D62DD46A4A2}" destId="{CEEDC6E3-E8DA-4DC2-9B3D-D83CED40EC00}" srcOrd="0" destOrd="0" presId="urn:microsoft.com/office/officeart/2005/8/layout/orgChart1"/>
    <dgm:cxn modelId="{084685AD-369D-4F46-A84C-6D5B910CBC73}" type="presParOf" srcId="{CEEDC6E3-E8DA-4DC2-9B3D-D83CED40EC00}" destId="{A740D4CB-AAE9-45D2-914C-EE633B157769}" srcOrd="0" destOrd="0" presId="urn:microsoft.com/office/officeart/2005/8/layout/orgChart1"/>
    <dgm:cxn modelId="{F57DF59F-0C13-446B-B95E-6C8B85FBB03F}" type="presParOf" srcId="{CEEDC6E3-E8DA-4DC2-9B3D-D83CED40EC00}" destId="{21EBE2B2-B494-418C-929B-3F141FF747E7}" srcOrd="1" destOrd="0" presId="urn:microsoft.com/office/officeart/2005/8/layout/orgChart1"/>
    <dgm:cxn modelId="{1338A710-24C7-45D6-8F0C-534258A8D6CF}" type="presParOf" srcId="{6D83C794-E38A-4111-B872-5D62DD46A4A2}" destId="{E6E9BC91-E724-4E36-970D-088B463891D2}" srcOrd="1" destOrd="0" presId="urn:microsoft.com/office/officeart/2005/8/layout/orgChart1"/>
    <dgm:cxn modelId="{2750CEDD-E3CF-40F9-A06E-C113880FCA82}" type="presParOf" srcId="{E6E9BC91-E724-4E36-970D-088B463891D2}" destId="{F4B516EE-08ED-4F90-B0FD-349797B4F70F}" srcOrd="0" destOrd="0" presId="urn:microsoft.com/office/officeart/2005/8/layout/orgChart1"/>
    <dgm:cxn modelId="{41D69601-862C-4B3A-A821-C0A71C79EE2B}" type="presParOf" srcId="{E6E9BC91-E724-4E36-970D-088B463891D2}" destId="{730C7949-DD4E-4BFB-B140-41532ABAE27E}" srcOrd="1" destOrd="0" presId="urn:microsoft.com/office/officeart/2005/8/layout/orgChart1"/>
    <dgm:cxn modelId="{BE7F11AC-204B-4447-9CDC-43552741E954}" type="presParOf" srcId="{730C7949-DD4E-4BFB-B140-41532ABAE27E}" destId="{98BE6600-5C26-4363-9800-894CAA4FE380}" srcOrd="0" destOrd="0" presId="urn:microsoft.com/office/officeart/2005/8/layout/orgChart1"/>
    <dgm:cxn modelId="{9BA1AE6D-773D-4DA6-8DA2-6CC8B8C33093}" type="presParOf" srcId="{98BE6600-5C26-4363-9800-894CAA4FE380}" destId="{62928491-98C1-4838-9888-BD4B40172F2B}" srcOrd="0" destOrd="0" presId="urn:microsoft.com/office/officeart/2005/8/layout/orgChart1"/>
    <dgm:cxn modelId="{6DBE4942-E8D9-4D1F-B7B9-8CEEB15E1CA7}" type="presParOf" srcId="{98BE6600-5C26-4363-9800-894CAA4FE380}" destId="{6CD47FCE-8473-40C1-8EFF-D9BA9FD89F9B}" srcOrd="1" destOrd="0" presId="urn:microsoft.com/office/officeart/2005/8/layout/orgChart1"/>
    <dgm:cxn modelId="{81A80A76-E3FA-4C9F-8111-35FEF9CDF343}" type="presParOf" srcId="{730C7949-DD4E-4BFB-B140-41532ABAE27E}" destId="{CA0BA5CF-71BF-43A9-9485-E55FA9DF9ABD}" srcOrd="1" destOrd="0" presId="urn:microsoft.com/office/officeart/2005/8/layout/orgChart1"/>
    <dgm:cxn modelId="{420CA08A-3C95-450B-BE6E-57F3FFB14F58}" type="presParOf" srcId="{730C7949-DD4E-4BFB-B140-41532ABAE27E}" destId="{85A39296-A74F-480C-BC73-15DBCEBAE646}" srcOrd="2" destOrd="0" presId="urn:microsoft.com/office/officeart/2005/8/layout/orgChart1"/>
    <dgm:cxn modelId="{34172B67-FD34-4450-8103-3DA12FAF6FE7}" type="presParOf" srcId="{E6E9BC91-E724-4E36-970D-088B463891D2}" destId="{D143A93C-EDC8-4501-8591-30C458336BAC}" srcOrd="2" destOrd="0" presId="urn:microsoft.com/office/officeart/2005/8/layout/orgChart1"/>
    <dgm:cxn modelId="{5808C2C5-6B68-4A7D-9705-76824C1D678B}" type="presParOf" srcId="{E6E9BC91-E724-4E36-970D-088B463891D2}" destId="{1B23034F-1B8E-44E1-B092-5113937896D6}" srcOrd="3" destOrd="0" presId="urn:microsoft.com/office/officeart/2005/8/layout/orgChart1"/>
    <dgm:cxn modelId="{6CAD891E-06F0-4181-A0DA-7C60A9D0AAEB}" type="presParOf" srcId="{1B23034F-1B8E-44E1-B092-5113937896D6}" destId="{4D7FDA88-1A8C-47BF-8045-5B68B0C6E37B}" srcOrd="0" destOrd="0" presId="urn:microsoft.com/office/officeart/2005/8/layout/orgChart1"/>
    <dgm:cxn modelId="{6A7AEB3C-EF84-440D-ADE4-C8B97A3F6649}" type="presParOf" srcId="{4D7FDA88-1A8C-47BF-8045-5B68B0C6E37B}" destId="{2C8403B7-8C20-4223-B507-BB199C912A1D}" srcOrd="0" destOrd="0" presId="urn:microsoft.com/office/officeart/2005/8/layout/orgChart1"/>
    <dgm:cxn modelId="{01E6786A-FFF8-4E08-ADC4-4EF204406F1D}" type="presParOf" srcId="{4D7FDA88-1A8C-47BF-8045-5B68B0C6E37B}" destId="{876607A6-E55C-4762-A2F1-AE171154380F}" srcOrd="1" destOrd="0" presId="urn:microsoft.com/office/officeart/2005/8/layout/orgChart1"/>
    <dgm:cxn modelId="{73DD6A22-0B90-4B40-8009-5A5505FD5DCB}" type="presParOf" srcId="{1B23034F-1B8E-44E1-B092-5113937896D6}" destId="{E2BC9B2E-04E4-460D-9889-159E5D2A8AE8}" srcOrd="1" destOrd="0" presId="urn:microsoft.com/office/officeart/2005/8/layout/orgChart1"/>
    <dgm:cxn modelId="{DA2D1394-8405-49C0-82EE-FEABCA5494B6}" type="presParOf" srcId="{1B23034F-1B8E-44E1-B092-5113937896D6}" destId="{8E1BCCE0-FB33-451C-81B5-24676BEB8D27}" srcOrd="2" destOrd="0" presId="urn:microsoft.com/office/officeart/2005/8/layout/orgChart1"/>
    <dgm:cxn modelId="{6B6F4202-1640-4DA7-8062-E5EEBD1014EB}" type="presParOf" srcId="{6D83C794-E38A-4111-B872-5D62DD46A4A2}" destId="{BD9E0E43-0D86-4B1D-A05A-79D147E19AC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6F4937E-8585-4E1E-9F00-330E2FB2C9B4}" type="doc">
      <dgm:prSet loTypeId="urn:microsoft.com/office/officeart/2005/8/layout/orgChart1" loCatId="hierarchy" qsTypeId="urn:microsoft.com/office/officeart/2005/8/quickstyle/simple5" qsCatId="simple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C08A5B3F-9FCF-482F-AABA-B561B40A757B}">
      <dgm:prSet phldrT="[Text]" custT="1"/>
      <dgm:spPr/>
      <dgm:t>
        <a:bodyPr/>
        <a:lstStyle/>
        <a:p>
          <a:r>
            <a:rPr lang="sr-Cyrl-RS" sz="4000" dirty="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ПРОВОДЉИВОСТ ТОПЛОТЕ</a:t>
          </a:r>
          <a:endParaRPr lang="en-US" sz="4000" dirty="0">
            <a:solidFill>
              <a:srgbClr val="FFFFAB"/>
            </a:solidFill>
            <a:latin typeface="Times New Roman" pitchFamily="18" charset="0"/>
            <a:cs typeface="Times New Roman" pitchFamily="18" charset="0"/>
          </a:endParaRPr>
        </a:p>
      </dgm:t>
    </dgm:pt>
    <dgm:pt modelId="{6B443EA1-7994-42A1-9D7F-47E73F0B530E}" type="parTrans" cxnId="{A5C8816D-7E16-4D5D-9242-2EB20177BCC4}">
      <dgm:prSet/>
      <dgm:spPr/>
      <dgm:t>
        <a:bodyPr/>
        <a:lstStyle/>
        <a:p>
          <a:endParaRPr lang="en-US"/>
        </a:p>
      </dgm:t>
    </dgm:pt>
    <dgm:pt modelId="{5126526B-B9E8-4B86-BA75-94343A9FF772}" type="sibTrans" cxnId="{A5C8816D-7E16-4D5D-9242-2EB20177BCC4}">
      <dgm:prSet/>
      <dgm:spPr/>
      <dgm:t>
        <a:bodyPr/>
        <a:lstStyle/>
        <a:p>
          <a:endParaRPr lang="en-US"/>
        </a:p>
      </dgm:t>
    </dgm:pt>
    <dgm:pt modelId="{70C22FC7-F702-4EF9-9D5F-64810FE68E1D}">
      <dgm:prSet phldrT="[Text]" custT="1"/>
      <dgm:spPr/>
      <dgm:t>
        <a:bodyPr/>
        <a:lstStyle/>
        <a:p>
          <a:r>
            <a:rPr lang="sr-Cyrl-RS" sz="400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ДОБРО ПРОВОДИ </a:t>
          </a:r>
          <a:r>
            <a:rPr lang="sr-Cyrl-RS" sz="4000" dirty="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ТОПЛОТУ</a:t>
          </a:r>
          <a:endParaRPr lang="en-US" sz="4000" dirty="0">
            <a:solidFill>
              <a:srgbClr val="FFFFAB"/>
            </a:solidFill>
            <a:latin typeface="Times New Roman" pitchFamily="18" charset="0"/>
            <a:cs typeface="Times New Roman" pitchFamily="18" charset="0"/>
          </a:endParaRPr>
        </a:p>
      </dgm:t>
    </dgm:pt>
    <dgm:pt modelId="{E1F07BFB-37F4-40FA-8EA9-0CA1430493E6}" type="parTrans" cxnId="{3F49F067-0835-49FB-8615-933560FD49C1}">
      <dgm:prSet/>
      <dgm:spPr/>
      <dgm:t>
        <a:bodyPr/>
        <a:lstStyle/>
        <a:p>
          <a:endParaRPr lang="en-US"/>
        </a:p>
      </dgm:t>
    </dgm:pt>
    <dgm:pt modelId="{3158884A-DBE1-4DC1-848F-6A21EFA256A0}" type="sibTrans" cxnId="{3F49F067-0835-49FB-8615-933560FD49C1}">
      <dgm:prSet/>
      <dgm:spPr/>
      <dgm:t>
        <a:bodyPr/>
        <a:lstStyle/>
        <a:p>
          <a:endParaRPr lang="en-US"/>
        </a:p>
      </dgm:t>
    </dgm:pt>
    <dgm:pt modelId="{826E14BF-72F7-426E-A877-C29B5D8EBAD0}">
      <dgm:prSet phldrT="[Text]" custT="1"/>
      <dgm:spPr/>
      <dgm:t>
        <a:bodyPr/>
        <a:lstStyle/>
        <a:p>
          <a:r>
            <a:rPr lang="sr-Cyrl-RS" sz="400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ЛОШЕ </a:t>
          </a:r>
          <a:r>
            <a:rPr lang="sr-Cyrl-RS" sz="4000" dirty="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ПРОВОДИ ТОПЛОТУ</a:t>
          </a:r>
          <a:endParaRPr lang="en-US" sz="4000" dirty="0">
            <a:solidFill>
              <a:srgbClr val="FFFFAB"/>
            </a:solidFill>
            <a:latin typeface="Times New Roman" pitchFamily="18" charset="0"/>
            <a:cs typeface="Times New Roman" pitchFamily="18" charset="0"/>
          </a:endParaRPr>
        </a:p>
      </dgm:t>
    </dgm:pt>
    <dgm:pt modelId="{194D8A18-AFAD-4A87-AF05-C00E5BE5A176}" type="parTrans" cxnId="{CAB77F46-F9A4-4FD2-89ED-946571796647}">
      <dgm:prSet/>
      <dgm:spPr/>
      <dgm:t>
        <a:bodyPr/>
        <a:lstStyle/>
        <a:p>
          <a:endParaRPr lang="en-US"/>
        </a:p>
      </dgm:t>
    </dgm:pt>
    <dgm:pt modelId="{7C7C69D9-438E-4339-B76A-D69A25867B8D}" type="sibTrans" cxnId="{CAB77F46-F9A4-4FD2-89ED-946571796647}">
      <dgm:prSet/>
      <dgm:spPr/>
      <dgm:t>
        <a:bodyPr/>
        <a:lstStyle/>
        <a:p>
          <a:endParaRPr lang="en-US"/>
        </a:p>
      </dgm:t>
    </dgm:pt>
    <dgm:pt modelId="{8C05846D-8788-4E51-B501-B57204586541}" type="pres">
      <dgm:prSet presAssocID="{E6F4937E-8585-4E1E-9F00-330E2FB2C9B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D83C794-E38A-4111-B872-5D62DD46A4A2}" type="pres">
      <dgm:prSet presAssocID="{C08A5B3F-9FCF-482F-AABA-B561B40A757B}" presName="hierRoot1" presStyleCnt="0">
        <dgm:presLayoutVars>
          <dgm:hierBranch val="init"/>
        </dgm:presLayoutVars>
      </dgm:prSet>
      <dgm:spPr/>
    </dgm:pt>
    <dgm:pt modelId="{CEEDC6E3-E8DA-4DC2-9B3D-D83CED40EC00}" type="pres">
      <dgm:prSet presAssocID="{C08A5B3F-9FCF-482F-AABA-B561B40A757B}" presName="rootComposite1" presStyleCnt="0"/>
      <dgm:spPr/>
    </dgm:pt>
    <dgm:pt modelId="{A740D4CB-AAE9-45D2-914C-EE633B157769}" type="pres">
      <dgm:prSet presAssocID="{C08A5B3F-9FCF-482F-AABA-B561B40A757B}" presName="rootText1" presStyleLbl="node0" presStyleIdx="0" presStyleCnt="1" custScaleX="14590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EBE2B2-B494-418C-929B-3F141FF747E7}" type="pres">
      <dgm:prSet presAssocID="{C08A5B3F-9FCF-482F-AABA-B561B40A757B}" presName="rootConnector1" presStyleLbl="node1" presStyleIdx="0" presStyleCnt="0"/>
      <dgm:spPr/>
      <dgm:t>
        <a:bodyPr/>
        <a:lstStyle/>
        <a:p>
          <a:endParaRPr lang="en-US"/>
        </a:p>
      </dgm:t>
    </dgm:pt>
    <dgm:pt modelId="{E6E9BC91-E724-4E36-970D-088B463891D2}" type="pres">
      <dgm:prSet presAssocID="{C08A5B3F-9FCF-482F-AABA-B561B40A757B}" presName="hierChild2" presStyleCnt="0"/>
      <dgm:spPr/>
    </dgm:pt>
    <dgm:pt modelId="{F4B516EE-08ED-4F90-B0FD-349797B4F70F}" type="pres">
      <dgm:prSet presAssocID="{E1F07BFB-37F4-40FA-8EA9-0CA1430493E6}" presName="Name37" presStyleLbl="parChTrans1D2" presStyleIdx="0" presStyleCnt="2"/>
      <dgm:spPr/>
      <dgm:t>
        <a:bodyPr/>
        <a:lstStyle/>
        <a:p>
          <a:endParaRPr lang="en-US"/>
        </a:p>
      </dgm:t>
    </dgm:pt>
    <dgm:pt modelId="{730C7949-DD4E-4BFB-B140-41532ABAE27E}" type="pres">
      <dgm:prSet presAssocID="{70C22FC7-F702-4EF9-9D5F-64810FE68E1D}" presName="hierRoot2" presStyleCnt="0">
        <dgm:presLayoutVars>
          <dgm:hierBranch val="init"/>
        </dgm:presLayoutVars>
      </dgm:prSet>
      <dgm:spPr/>
    </dgm:pt>
    <dgm:pt modelId="{98BE6600-5C26-4363-9800-894CAA4FE380}" type="pres">
      <dgm:prSet presAssocID="{70C22FC7-F702-4EF9-9D5F-64810FE68E1D}" presName="rootComposite" presStyleCnt="0"/>
      <dgm:spPr/>
    </dgm:pt>
    <dgm:pt modelId="{62928491-98C1-4838-9888-BD4B40172F2B}" type="pres">
      <dgm:prSet presAssocID="{70C22FC7-F702-4EF9-9D5F-64810FE68E1D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CD47FCE-8473-40C1-8EFF-D9BA9FD89F9B}" type="pres">
      <dgm:prSet presAssocID="{70C22FC7-F702-4EF9-9D5F-64810FE68E1D}" presName="rootConnector" presStyleLbl="node2" presStyleIdx="0" presStyleCnt="2"/>
      <dgm:spPr/>
      <dgm:t>
        <a:bodyPr/>
        <a:lstStyle/>
        <a:p>
          <a:endParaRPr lang="en-US"/>
        </a:p>
      </dgm:t>
    </dgm:pt>
    <dgm:pt modelId="{CA0BA5CF-71BF-43A9-9485-E55FA9DF9ABD}" type="pres">
      <dgm:prSet presAssocID="{70C22FC7-F702-4EF9-9D5F-64810FE68E1D}" presName="hierChild4" presStyleCnt="0"/>
      <dgm:spPr/>
    </dgm:pt>
    <dgm:pt modelId="{85A39296-A74F-480C-BC73-15DBCEBAE646}" type="pres">
      <dgm:prSet presAssocID="{70C22FC7-F702-4EF9-9D5F-64810FE68E1D}" presName="hierChild5" presStyleCnt="0"/>
      <dgm:spPr/>
    </dgm:pt>
    <dgm:pt modelId="{D143A93C-EDC8-4501-8591-30C458336BAC}" type="pres">
      <dgm:prSet presAssocID="{194D8A18-AFAD-4A87-AF05-C00E5BE5A176}" presName="Name37" presStyleLbl="parChTrans1D2" presStyleIdx="1" presStyleCnt="2"/>
      <dgm:spPr/>
      <dgm:t>
        <a:bodyPr/>
        <a:lstStyle/>
        <a:p>
          <a:endParaRPr lang="en-US"/>
        </a:p>
      </dgm:t>
    </dgm:pt>
    <dgm:pt modelId="{1B23034F-1B8E-44E1-B092-5113937896D6}" type="pres">
      <dgm:prSet presAssocID="{826E14BF-72F7-426E-A877-C29B5D8EBAD0}" presName="hierRoot2" presStyleCnt="0">
        <dgm:presLayoutVars>
          <dgm:hierBranch val="init"/>
        </dgm:presLayoutVars>
      </dgm:prSet>
      <dgm:spPr/>
    </dgm:pt>
    <dgm:pt modelId="{4D7FDA88-1A8C-47BF-8045-5B68B0C6E37B}" type="pres">
      <dgm:prSet presAssocID="{826E14BF-72F7-426E-A877-C29B5D8EBAD0}" presName="rootComposite" presStyleCnt="0"/>
      <dgm:spPr/>
    </dgm:pt>
    <dgm:pt modelId="{2C8403B7-8C20-4223-B507-BB199C912A1D}" type="pres">
      <dgm:prSet presAssocID="{826E14BF-72F7-426E-A877-C29B5D8EBAD0}" presName="rootText" presStyleLbl="node2" presStyleIdx="1" presStyleCnt="2" custScaleX="11862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76607A6-E55C-4762-A2F1-AE171154380F}" type="pres">
      <dgm:prSet presAssocID="{826E14BF-72F7-426E-A877-C29B5D8EBAD0}" presName="rootConnector" presStyleLbl="node2" presStyleIdx="1" presStyleCnt="2"/>
      <dgm:spPr/>
      <dgm:t>
        <a:bodyPr/>
        <a:lstStyle/>
        <a:p>
          <a:endParaRPr lang="en-US"/>
        </a:p>
      </dgm:t>
    </dgm:pt>
    <dgm:pt modelId="{E2BC9B2E-04E4-460D-9889-159E5D2A8AE8}" type="pres">
      <dgm:prSet presAssocID="{826E14BF-72F7-426E-A877-C29B5D8EBAD0}" presName="hierChild4" presStyleCnt="0"/>
      <dgm:spPr/>
    </dgm:pt>
    <dgm:pt modelId="{8E1BCCE0-FB33-451C-81B5-24676BEB8D27}" type="pres">
      <dgm:prSet presAssocID="{826E14BF-72F7-426E-A877-C29B5D8EBAD0}" presName="hierChild5" presStyleCnt="0"/>
      <dgm:spPr/>
    </dgm:pt>
    <dgm:pt modelId="{BD9E0E43-0D86-4B1D-A05A-79D147E19ACC}" type="pres">
      <dgm:prSet presAssocID="{C08A5B3F-9FCF-482F-AABA-B561B40A757B}" presName="hierChild3" presStyleCnt="0"/>
      <dgm:spPr/>
    </dgm:pt>
  </dgm:ptLst>
  <dgm:cxnLst>
    <dgm:cxn modelId="{0F3925C3-C19E-42FE-9E20-32B611E5D20D}" type="presOf" srcId="{826E14BF-72F7-426E-A877-C29B5D8EBAD0}" destId="{876607A6-E55C-4762-A2F1-AE171154380F}" srcOrd="1" destOrd="0" presId="urn:microsoft.com/office/officeart/2005/8/layout/orgChart1"/>
    <dgm:cxn modelId="{3F49F067-0835-49FB-8615-933560FD49C1}" srcId="{C08A5B3F-9FCF-482F-AABA-B561B40A757B}" destId="{70C22FC7-F702-4EF9-9D5F-64810FE68E1D}" srcOrd="0" destOrd="0" parTransId="{E1F07BFB-37F4-40FA-8EA9-0CA1430493E6}" sibTransId="{3158884A-DBE1-4DC1-848F-6A21EFA256A0}"/>
    <dgm:cxn modelId="{4765C66D-E826-440C-B49E-13C1E4620A27}" type="presOf" srcId="{C08A5B3F-9FCF-482F-AABA-B561B40A757B}" destId="{21EBE2B2-B494-418C-929B-3F141FF747E7}" srcOrd="1" destOrd="0" presId="urn:microsoft.com/office/officeart/2005/8/layout/orgChart1"/>
    <dgm:cxn modelId="{70F3D8A2-9957-42B4-9D1A-6B24003DD2F6}" type="presOf" srcId="{E6F4937E-8585-4E1E-9F00-330E2FB2C9B4}" destId="{8C05846D-8788-4E51-B501-B57204586541}" srcOrd="0" destOrd="0" presId="urn:microsoft.com/office/officeart/2005/8/layout/orgChart1"/>
    <dgm:cxn modelId="{A5C8816D-7E16-4D5D-9242-2EB20177BCC4}" srcId="{E6F4937E-8585-4E1E-9F00-330E2FB2C9B4}" destId="{C08A5B3F-9FCF-482F-AABA-B561B40A757B}" srcOrd="0" destOrd="0" parTransId="{6B443EA1-7994-42A1-9D7F-47E73F0B530E}" sibTransId="{5126526B-B9E8-4B86-BA75-94343A9FF772}"/>
    <dgm:cxn modelId="{3B70D5CC-0787-42EE-848D-40269E59B10D}" type="presOf" srcId="{70C22FC7-F702-4EF9-9D5F-64810FE68E1D}" destId="{62928491-98C1-4838-9888-BD4B40172F2B}" srcOrd="0" destOrd="0" presId="urn:microsoft.com/office/officeart/2005/8/layout/orgChart1"/>
    <dgm:cxn modelId="{269C6351-87FF-4DEE-8FA2-8E6745C0D2EC}" type="presOf" srcId="{E1F07BFB-37F4-40FA-8EA9-0CA1430493E6}" destId="{F4B516EE-08ED-4F90-B0FD-349797B4F70F}" srcOrd="0" destOrd="0" presId="urn:microsoft.com/office/officeart/2005/8/layout/orgChart1"/>
    <dgm:cxn modelId="{9E13C5DC-B032-4142-B2BE-C0F62556C9B3}" type="presOf" srcId="{194D8A18-AFAD-4A87-AF05-C00E5BE5A176}" destId="{D143A93C-EDC8-4501-8591-30C458336BAC}" srcOrd="0" destOrd="0" presId="urn:microsoft.com/office/officeart/2005/8/layout/orgChart1"/>
    <dgm:cxn modelId="{3E07C8F3-B924-41A0-99F1-0644B863BFBD}" type="presOf" srcId="{826E14BF-72F7-426E-A877-C29B5D8EBAD0}" destId="{2C8403B7-8C20-4223-B507-BB199C912A1D}" srcOrd="0" destOrd="0" presId="urn:microsoft.com/office/officeart/2005/8/layout/orgChart1"/>
    <dgm:cxn modelId="{DB3F733B-1F36-49EF-B022-E67069686664}" type="presOf" srcId="{C08A5B3F-9FCF-482F-AABA-B561B40A757B}" destId="{A740D4CB-AAE9-45D2-914C-EE633B157769}" srcOrd="0" destOrd="0" presId="urn:microsoft.com/office/officeart/2005/8/layout/orgChart1"/>
    <dgm:cxn modelId="{E712E8A7-8A07-4963-86AA-FE4BFE446268}" type="presOf" srcId="{70C22FC7-F702-4EF9-9D5F-64810FE68E1D}" destId="{6CD47FCE-8473-40C1-8EFF-D9BA9FD89F9B}" srcOrd="1" destOrd="0" presId="urn:microsoft.com/office/officeart/2005/8/layout/orgChart1"/>
    <dgm:cxn modelId="{CAB77F46-F9A4-4FD2-89ED-946571796647}" srcId="{C08A5B3F-9FCF-482F-AABA-B561B40A757B}" destId="{826E14BF-72F7-426E-A877-C29B5D8EBAD0}" srcOrd="1" destOrd="0" parTransId="{194D8A18-AFAD-4A87-AF05-C00E5BE5A176}" sibTransId="{7C7C69D9-438E-4339-B76A-D69A25867B8D}"/>
    <dgm:cxn modelId="{FB166A74-13FD-4E29-8CC8-066AC16F1104}" type="presParOf" srcId="{8C05846D-8788-4E51-B501-B57204586541}" destId="{6D83C794-E38A-4111-B872-5D62DD46A4A2}" srcOrd="0" destOrd="0" presId="urn:microsoft.com/office/officeart/2005/8/layout/orgChart1"/>
    <dgm:cxn modelId="{907B57FD-753F-4051-8E8D-9CC1BB5F0024}" type="presParOf" srcId="{6D83C794-E38A-4111-B872-5D62DD46A4A2}" destId="{CEEDC6E3-E8DA-4DC2-9B3D-D83CED40EC00}" srcOrd="0" destOrd="0" presId="urn:microsoft.com/office/officeart/2005/8/layout/orgChart1"/>
    <dgm:cxn modelId="{491673AD-F577-4D1A-81CA-7D8A0BC0C752}" type="presParOf" srcId="{CEEDC6E3-E8DA-4DC2-9B3D-D83CED40EC00}" destId="{A740D4CB-AAE9-45D2-914C-EE633B157769}" srcOrd="0" destOrd="0" presId="urn:microsoft.com/office/officeart/2005/8/layout/orgChart1"/>
    <dgm:cxn modelId="{247E04D9-F7A8-4182-B117-EA8FB172D8DB}" type="presParOf" srcId="{CEEDC6E3-E8DA-4DC2-9B3D-D83CED40EC00}" destId="{21EBE2B2-B494-418C-929B-3F141FF747E7}" srcOrd="1" destOrd="0" presId="urn:microsoft.com/office/officeart/2005/8/layout/orgChart1"/>
    <dgm:cxn modelId="{98BD3FC1-3181-4B3C-9D14-2A3A8B246085}" type="presParOf" srcId="{6D83C794-E38A-4111-B872-5D62DD46A4A2}" destId="{E6E9BC91-E724-4E36-970D-088B463891D2}" srcOrd="1" destOrd="0" presId="urn:microsoft.com/office/officeart/2005/8/layout/orgChart1"/>
    <dgm:cxn modelId="{C96F30A4-5529-49C8-AB40-A19F3C1F5C2E}" type="presParOf" srcId="{E6E9BC91-E724-4E36-970D-088B463891D2}" destId="{F4B516EE-08ED-4F90-B0FD-349797B4F70F}" srcOrd="0" destOrd="0" presId="urn:microsoft.com/office/officeart/2005/8/layout/orgChart1"/>
    <dgm:cxn modelId="{32776782-5BA5-48A5-9BBC-6E11BCCBB2C8}" type="presParOf" srcId="{E6E9BC91-E724-4E36-970D-088B463891D2}" destId="{730C7949-DD4E-4BFB-B140-41532ABAE27E}" srcOrd="1" destOrd="0" presId="urn:microsoft.com/office/officeart/2005/8/layout/orgChart1"/>
    <dgm:cxn modelId="{37DFD98E-D33E-4767-A574-FD44320BC916}" type="presParOf" srcId="{730C7949-DD4E-4BFB-B140-41532ABAE27E}" destId="{98BE6600-5C26-4363-9800-894CAA4FE380}" srcOrd="0" destOrd="0" presId="urn:microsoft.com/office/officeart/2005/8/layout/orgChart1"/>
    <dgm:cxn modelId="{E244EC4B-E473-47F2-A7B2-1B8ABE6AD911}" type="presParOf" srcId="{98BE6600-5C26-4363-9800-894CAA4FE380}" destId="{62928491-98C1-4838-9888-BD4B40172F2B}" srcOrd="0" destOrd="0" presId="urn:microsoft.com/office/officeart/2005/8/layout/orgChart1"/>
    <dgm:cxn modelId="{B2A116D5-ED5B-41DB-90F7-2D87377F1E8C}" type="presParOf" srcId="{98BE6600-5C26-4363-9800-894CAA4FE380}" destId="{6CD47FCE-8473-40C1-8EFF-D9BA9FD89F9B}" srcOrd="1" destOrd="0" presId="urn:microsoft.com/office/officeart/2005/8/layout/orgChart1"/>
    <dgm:cxn modelId="{95FD336D-6865-4AD2-B8E8-D303686D386C}" type="presParOf" srcId="{730C7949-DD4E-4BFB-B140-41532ABAE27E}" destId="{CA0BA5CF-71BF-43A9-9485-E55FA9DF9ABD}" srcOrd="1" destOrd="0" presId="urn:microsoft.com/office/officeart/2005/8/layout/orgChart1"/>
    <dgm:cxn modelId="{FF119804-37FF-4717-BBB5-4BB63CC6A449}" type="presParOf" srcId="{730C7949-DD4E-4BFB-B140-41532ABAE27E}" destId="{85A39296-A74F-480C-BC73-15DBCEBAE646}" srcOrd="2" destOrd="0" presId="urn:microsoft.com/office/officeart/2005/8/layout/orgChart1"/>
    <dgm:cxn modelId="{ECFE3D30-6DC3-42B4-B38A-040AA6F5A748}" type="presParOf" srcId="{E6E9BC91-E724-4E36-970D-088B463891D2}" destId="{D143A93C-EDC8-4501-8591-30C458336BAC}" srcOrd="2" destOrd="0" presId="urn:microsoft.com/office/officeart/2005/8/layout/orgChart1"/>
    <dgm:cxn modelId="{0D376C9B-0670-4890-881F-FD52738A399D}" type="presParOf" srcId="{E6E9BC91-E724-4E36-970D-088B463891D2}" destId="{1B23034F-1B8E-44E1-B092-5113937896D6}" srcOrd="3" destOrd="0" presId="urn:microsoft.com/office/officeart/2005/8/layout/orgChart1"/>
    <dgm:cxn modelId="{54DF7967-3D01-430A-8230-BB7EFD1C83F4}" type="presParOf" srcId="{1B23034F-1B8E-44E1-B092-5113937896D6}" destId="{4D7FDA88-1A8C-47BF-8045-5B68B0C6E37B}" srcOrd="0" destOrd="0" presId="urn:microsoft.com/office/officeart/2005/8/layout/orgChart1"/>
    <dgm:cxn modelId="{DF3BF9BD-88E4-490E-8B8E-FF89262ABC5E}" type="presParOf" srcId="{4D7FDA88-1A8C-47BF-8045-5B68B0C6E37B}" destId="{2C8403B7-8C20-4223-B507-BB199C912A1D}" srcOrd="0" destOrd="0" presId="urn:microsoft.com/office/officeart/2005/8/layout/orgChart1"/>
    <dgm:cxn modelId="{DA928807-9657-4CC2-AAD8-A3F6C5AA1A60}" type="presParOf" srcId="{4D7FDA88-1A8C-47BF-8045-5B68B0C6E37B}" destId="{876607A6-E55C-4762-A2F1-AE171154380F}" srcOrd="1" destOrd="0" presId="urn:microsoft.com/office/officeart/2005/8/layout/orgChart1"/>
    <dgm:cxn modelId="{6D5B4793-3680-4767-82B7-9FB9B6791A7B}" type="presParOf" srcId="{1B23034F-1B8E-44E1-B092-5113937896D6}" destId="{E2BC9B2E-04E4-460D-9889-159E5D2A8AE8}" srcOrd="1" destOrd="0" presId="urn:microsoft.com/office/officeart/2005/8/layout/orgChart1"/>
    <dgm:cxn modelId="{87F7EB9E-3D82-4A41-8A8D-33534837B469}" type="presParOf" srcId="{1B23034F-1B8E-44E1-B092-5113937896D6}" destId="{8E1BCCE0-FB33-451C-81B5-24676BEB8D27}" srcOrd="2" destOrd="0" presId="urn:microsoft.com/office/officeart/2005/8/layout/orgChart1"/>
    <dgm:cxn modelId="{00129C68-12FD-413E-B501-53042DB57D4B}" type="presParOf" srcId="{6D83C794-E38A-4111-B872-5D62DD46A4A2}" destId="{BD9E0E43-0D86-4B1D-A05A-79D147E19AC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43A93C-EDC8-4501-8591-30C458336BAC}">
      <dsp:nvSpPr>
        <dsp:cNvPr id="0" name=""/>
        <dsp:cNvSpPr/>
      </dsp:nvSpPr>
      <dsp:spPr>
        <a:xfrm>
          <a:off x="3695700" y="2087394"/>
          <a:ext cx="2022461" cy="702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1005"/>
              </a:lnTo>
              <a:lnTo>
                <a:pt x="2022461" y="351005"/>
              </a:lnTo>
              <a:lnTo>
                <a:pt x="2022461" y="702011"/>
              </a:lnTo>
            </a:path>
          </a:pathLst>
        </a:custGeom>
        <a:noFill/>
        <a:ln w="254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B516EE-08ED-4F90-B0FD-349797B4F70F}">
      <dsp:nvSpPr>
        <dsp:cNvPr id="0" name=""/>
        <dsp:cNvSpPr/>
      </dsp:nvSpPr>
      <dsp:spPr>
        <a:xfrm>
          <a:off x="1673238" y="2087394"/>
          <a:ext cx="2022461" cy="702011"/>
        </a:xfrm>
        <a:custGeom>
          <a:avLst/>
          <a:gdLst/>
          <a:ahLst/>
          <a:cxnLst/>
          <a:rect l="0" t="0" r="0" b="0"/>
          <a:pathLst>
            <a:path>
              <a:moveTo>
                <a:pt x="2022461" y="0"/>
              </a:moveTo>
              <a:lnTo>
                <a:pt x="2022461" y="351005"/>
              </a:lnTo>
              <a:lnTo>
                <a:pt x="0" y="351005"/>
              </a:lnTo>
              <a:lnTo>
                <a:pt x="0" y="702011"/>
              </a:lnTo>
            </a:path>
          </a:pathLst>
        </a:custGeom>
        <a:noFill/>
        <a:ln w="254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40D4CB-AAE9-45D2-914C-EE633B157769}">
      <dsp:nvSpPr>
        <dsp:cNvPr id="0" name=""/>
        <dsp:cNvSpPr/>
      </dsp:nvSpPr>
      <dsp:spPr>
        <a:xfrm>
          <a:off x="2024243" y="415938"/>
          <a:ext cx="3342912" cy="1671456"/>
        </a:xfrm>
        <a:prstGeom prst="rect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4400" kern="1200" dirty="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ТВРДОЋА</a:t>
          </a:r>
          <a:endParaRPr lang="en-US" sz="4400" kern="1200" dirty="0">
            <a:solidFill>
              <a:srgbClr val="FFFFAB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024243" y="415938"/>
        <a:ext cx="3342912" cy="1671456"/>
      </dsp:txXfrm>
    </dsp:sp>
    <dsp:sp modelId="{62928491-98C1-4838-9888-BD4B40172F2B}">
      <dsp:nvSpPr>
        <dsp:cNvPr id="0" name=""/>
        <dsp:cNvSpPr/>
      </dsp:nvSpPr>
      <dsp:spPr>
        <a:xfrm>
          <a:off x="1781" y="2789405"/>
          <a:ext cx="3342912" cy="1671456"/>
        </a:xfrm>
        <a:prstGeom prst="rect">
          <a:avLst/>
        </a:prstGeom>
        <a:gradFill rotWithShape="0">
          <a:gsLst>
            <a:gs pos="0">
              <a:schemeClr val="accent3">
                <a:tint val="99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99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99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4400" kern="1200" dirty="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ТВРДО</a:t>
          </a:r>
          <a:endParaRPr lang="en-US" sz="4400" kern="1200" dirty="0">
            <a:solidFill>
              <a:srgbClr val="FFFFAB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81" y="2789405"/>
        <a:ext cx="3342912" cy="1671456"/>
      </dsp:txXfrm>
    </dsp:sp>
    <dsp:sp modelId="{2C8403B7-8C20-4223-B507-BB199C912A1D}">
      <dsp:nvSpPr>
        <dsp:cNvPr id="0" name=""/>
        <dsp:cNvSpPr/>
      </dsp:nvSpPr>
      <dsp:spPr>
        <a:xfrm>
          <a:off x="4046705" y="2789405"/>
          <a:ext cx="3342912" cy="1671456"/>
        </a:xfrm>
        <a:prstGeom prst="rect">
          <a:avLst/>
        </a:prstGeom>
        <a:gradFill rotWithShape="0">
          <a:gsLst>
            <a:gs pos="0">
              <a:schemeClr val="accent3">
                <a:tint val="99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99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99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4400" kern="1200" dirty="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МЕКО</a:t>
          </a:r>
          <a:endParaRPr lang="en-US" sz="4400" kern="1200" dirty="0">
            <a:solidFill>
              <a:srgbClr val="FFFFAB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046705" y="2789405"/>
        <a:ext cx="3342912" cy="16714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43A93C-EDC8-4501-8591-30C458336BAC}">
      <dsp:nvSpPr>
        <dsp:cNvPr id="0" name=""/>
        <dsp:cNvSpPr/>
      </dsp:nvSpPr>
      <dsp:spPr>
        <a:xfrm>
          <a:off x="3886199" y="2374314"/>
          <a:ext cx="2058742" cy="6017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0857"/>
              </a:lnTo>
              <a:lnTo>
                <a:pt x="2058742" y="300857"/>
              </a:lnTo>
              <a:lnTo>
                <a:pt x="2058742" y="601715"/>
              </a:lnTo>
            </a:path>
          </a:pathLst>
        </a:custGeom>
        <a:noFill/>
        <a:ln w="254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B516EE-08ED-4F90-B0FD-349797B4F70F}">
      <dsp:nvSpPr>
        <dsp:cNvPr id="0" name=""/>
        <dsp:cNvSpPr/>
      </dsp:nvSpPr>
      <dsp:spPr>
        <a:xfrm>
          <a:off x="1758933" y="2374314"/>
          <a:ext cx="2127266" cy="601715"/>
        </a:xfrm>
        <a:custGeom>
          <a:avLst/>
          <a:gdLst/>
          <a:ahLst/>
          <a:cxnLst/>
          <a:rect l="0" t="0" r="0" b="0"/>
          <a:pathLst>
            <a:path>
              <a:moveTo>
                <a:pt x="2127266" y="0"/>
              </a:moveTo>
              <a:lnTo>
                <a:pt x="2127266" y="300857"/>
              </a:lnTo>
              <a:lnTo>
                <a:pt x="0" y="300857"/>
              </a:lnTo>
              <a:lnTo>
                <a:pt x="0" y="601715"/>
              </a:lnTo>
            </a:path>
          </a:pathLst>
        </a:custGeom>
        <a:noFill/>
        <a:ln w="254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40D4CB-AAE9-45D2-914C-EE633B157769}">
      <dsp:nvSpPr>
        <dsp:cNvPr id="0" name=""/>
        <dsp:cNvSpPr/>
      </dsp:nvSpPr>
      <dsp:spPr>
        <a:xfrm>
          <a:off x="1965422" y="489883"/>
          <a:ext cx="3841554" cy="1884430"/>
        </a:xfrm>
        <a:prstGeom prst="rect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4000" kern="1200" dirty="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ЕЛАСТИЧНОСТ</a:t>
          </a:r>
          <a:endParaRPr lang="en-US" sz="4000" kern="1200" dirty="0">
            <a:solidFill>
              <a:srgbClr val="FFFFAB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965422" y="489883"/>
        <a:ext cx="3841554" cy="1884430"/>
      </dsp:txXfrm>
    </dsp:sp>
    <dsp:sp modelId="{62928491-98C1-4838-9888-BD4B40172F2B}">
      <dsp:nvSpPr>
        <dsp:cNvPr id="0" name=""/>
        <dsp:cNvSpPr/>
      </dsp:nvSpPr>
      <dsp:spPr>
        <a:xfrm>
          <a:off x="1049" y="2976030"/>
          <a:ext cx="3515768" cy="1563286"/>
        </a:xfrm>
        <a:prstGeom prst="rect">
          <a:avLst/>
        </a:prstGeom>
        <a:gradFill rotWithShape="0">
          <a:gsLst>
            <a:gs pos="0">
              <a:schemeClr val="accent3">
                <a:tint val="99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99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99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4000" kern="1200" dirty="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РАСТЕГЉИВО</a:t>
          </a:r>
          <a:endParaRPr lang="en-US" sz="4000" kern="1200" dirty="0">
            <a:solidFill>
              <a:srgbClr val="FFFFAB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049" y="2976030"/>
        <a:ext cx="3515768" cy="1563286"/>
      </dsp:txXfrm>
    </dsp:sp>
    <dsp:sp modelId="{2C8403B7-8C20-4223-B507-BB199C912A1D}">
      <dsp:nvSpPr>
        <dsp:cNvPr id="0" name=""/>
        <dsp:cNvSpPr/>
      </dsp:nvSpPr>
      <dsp:spPr>
        <a:xfrm>
          <a:off x="4118533" y="2976030"/>
          <a:ext cx="3652816" cy="1432656"/>
        </a:xfrm>
        <a:prstGeom prst="rect">
          <a:avLst/>
        </a:prstGeom>
        <a:gradFill rotWithShape="0">
          <a:gsLst>
            <a:gs pos="0">
              <a:schemeClr val="accent3">
                <a:tint val="99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99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99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4000" kern="1200" dirty="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НИЈЕ РАСТЕГЉИВО</a:t>
          </a:r>
          <a:endParaRPr lang="en-US" sz="4000" kern="1200" dirty="0">
            <a:solidFill>
              <a:srgbClr val="FFFFAB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118533" y="2976030"/>
        <a:ext cx="3652816" cy="14326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43A93C-EDC8-4501-8591-30C458336BAC}">
      <dsp:nvSpPr>
        <dsp:cNvPr id="0" name=""/>
        <dsp:cNvSpPr/>
      </dsp:nvSpPr>
      <dsp:spPr>
        <a:xfrm>
          <a:off x="3695700" y="2087394"/>
          <a:ext cx="2022461" cy="702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1005"/>
              </a:lnTo>
              <a:lnTo>
                <a:pt x="2022461" y="351005"/>
              </a:lnTo>
              <a:lnTo>
                <a:pt x="2022461" y="702011"/>
              </a:lnTo>
            </a:path>
          </a:pathLst>
        </a:custGeom>
        <a:noFill/>
        <a:ln w="254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B516EE-08ED-4F90-B0FD-349797B4F70F}">
      <dsp:nvSpPr>
        <dsp:cNvPr id="0" name=""/>
        <dsp:cNvSpPr/>
      </dsp:nvSpPr>
      <dsp:spPr>
        <a:xfrm>
          <a:off x="1673238" y="2087394"/>
          <a:ext cx="2022461" cy="702011"/>
        </a:xfrm>
        <a:custGeom>
          <a:avLst/>
          <a:gdLst/>
          <a:ahLst/>
          <a:cxnLst/>
          <a:rect l="0" t="0" r="0" b="0"/>
          <a:pathLst>
            <a:path>
              <a:moveTo>
                <a:pt x="2022461" y="0"/>
              </a:moveTo>
              <a:lnTo>
                <a:pt x="2022461" y="351005"/>
              </a:lnTo>
              <a:lnTo>
                <a:pt x="0" y="351005"/>
              </a:lnTo>
              <a:lnTo>
                <a:pt x="0" y="702011"/>
              </a:lnTo>
            </a:path>
          </a:pathLst>
        </a:custGeom>
        <a:noFill/>
        <a:ln w="254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40D4CB-AAE9-45D2-914C-EE633B157769}">
      <dsp:nvSpPr>
        <dsp:cNvPr id="0" name=""/>
        <dsp:cNvSpPr/>
      </dsp:nvSpPr>
      <dsp:spPr>
        <a:xfrm>
          <a:off x="1676397" y="415938"/>
          <a:ext cx="4038605" cy="1671456"/>
        </a:xfrm>
        <a:prstGeom prst="rect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4000" kern="1200" dirty="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ПЛАСТИЧНОСТ</a:t>
          </a:r>
          <a:endParaRPr lang="en-US" sz="4000" kern="1200" dirty="0">
            <a:solidFill>
              <a:srgbClr val="FFFFAB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676397" y="415938"/>
        <a:ext cx="4038605" cy="1671456"/>
      </dsp:txXfrm>
    </dsp:sp>
    <dsp:sp modelId="{62928491-98C1-4838-9888-BD4B40172F2B}">
      <dsp:nvSpPr>
        <dsp:cNvPr id="0" name=""/>
        <dsp:cNvSpPr/>
      </dsp:nvSpPr>
      <dsp:spPr>
        <a:xfrm>
          <a:off x="1781" y="2789405"/>
          <a:ext cx="3342912" cy="1671456"/>
        </a:xfrm>
        <a:prstGeom prst="rect">
          <a:avLst/>
        </a:prstGeom>
        <a:gradFill rotWithShape="0">
          <a:gsLst>
            <a:gs pos="0">
              <a:schemeClr val="accent3">
                <a:tint val="99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99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99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4000" kern="1200" dirty="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САВИТЉИВО</a:t>
          </a:r>
          <a:endParaRPr lang="en-US" sz="4000" kern="1200" dirty="0">
            <a:solidFill>
              <a:srgbClr val="FFFFAB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81" y="2789405"/>
        <a:ext cx="3342912" cy="1671456"/>
      </dsp:txXfrm>
    </dsp:sp>
    <dsp:sp modelId="{2C8403B7-8C20-4223-B507-BB199C912A1D}">
      <dsp:nvSpPr>
        <dsp:cNvPr id="0" name=""/>
        <dsp:cNvSpPr/>
      </dsp:nvSpPr>
      <dsp:spPr>
        <a:xfrm>
          <a:off x="4046705" y="2789405"/>
          <a:ext cx="3342912" cy="1671456"/>
        </a:xfrm>
        <a:prstGeom prst="rect">
          <a:avLst/>
        </a:prstGeom>
        <a:gradFill rotWithShape="0">
          <a:gsLst>
            <a:gs pos="0">
              <a:schemeClr val="accent3">
                <a:tint val="99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99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99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4000" kern="1200" dirty="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НИЈЕ САВИТЉИВО</a:t>
          </a:r>
          <a:endParaRPr lang="en-US" sz="4000" kern="1200" dirty="0">
            <a:solidFill>
              <a:srgbClr val="FFFFAB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046705" y="2789405"/>
        <a:ext cx="3342912" cy="167145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43A93C-EDC8-4501-8591-30C458336BAC}">
      <dsp:nvSpPr>
        <dsp:cNvPr id="0" name=""/>
        <dsp:cNvSpPr/>
      </dsp:nvSpPr>
      <dsp:spPr>
        <a:xfrm>
          <a:off x="3695700" y="2114868"/>
          <a:ext cx="1864158" cy="6470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3531"/>
              </a:lnTo>
              <a:lnTo>
                <a:pt x="1864158" y="323531"/>
              </a:lnTo>
              <a:lnTo>
                <a:pt x="1864158" y="647063"/>
              </a:lnTo>
            </a:path>
          </a:pathLst>
        </a:custGeom>
        <a:noFill/>
        <a:ln w="254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B516EE-08ED-4F90-B0FD-349797B4F70F}">
      <dsp:nvSpPr>
        <dsp:cNvPr id="0" name=""/>
        <dsp:cNvSpPr/>
      </dsp:nvSpPr>
      <dsp:spPr>
        <a:xfrm>
          <a:off x="1544615" y="2114868"/>
          <a:ext cx="2151084" cy="647063"/>
        </a:xfrm>
        <a:custGeom>
          <a:avLst/>
          <a:gdLst/>
          <a:ahLst/>
          <a:cxnLst/>
          <a:rect l="0" t="0" r="0" b="0"/>
          <a:pathLst>
            <a:path>
              <a:moveTo>
                <a:pt x="2151084" y="0"/>
              </a:moveTo>
              <a:lnTo>
                <a:pt x="2151084" y="323531"/>
              </a:lnTo>
              <a:lnTo>
                <a:pt x="0" y="323531"/>
              </a:lnTo>
              <a:lnTo>
                <a:pt x="0" y="647063"/>
              </a:lnTo>
            </a:path>
          </a:pathLst>
        </a:custGeom>
        <a:noFill/>
        <a:ln w="254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40D4CB-AAE9-45D2-914C-EE633B157769}">
      <dsp:nvSpPr>
        <dsp:cNvPr id="0" name=""/>
        <dsp:cNvSpPr/>
      </dsp:nvSpPr>
      <dsp:spPr>
        <a:xfrm>
          <a:off x="1828799" y="574241"/>
          <a:ext cx="3733801" cy="1540626"/>
        </a:xfrm>
        <a:prstGeom prst="rect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4000" kern="1200" dirty="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ПРОВИДНОСТ</a:t>
          </a:r>
          <a:endParaRPr lang="en-US" sz="4000" kern="1200" dirty="0">
            <a:solidFill>
              <a:srgbClr val="FFFFAB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828799" y="574241"/>
        <a:ext cx="3733801" cy="1540626"/>
      </dsp:txXfrm>
    </dsp:sp>
    <dsp:sp modelId="{62928491-98C1-4838-9888-BD4B40172F2B}">
      <dsp:nvSpPr>
        <dsp:cNvPr id="0" name=""/>
        <dsp:cNvSpPr/>
      </dsp:nvSpPr>
      <dsp:spPr>
        <a:xfrm>
          <a:off x="3988" y="2761931"/>
          <a:ext cx="3081253" cy="1540626"/>
        </a:xfrm>
        <a:prstGeom prst="rect">
          <a:avLst/>
        </a:prstGeom>
        <a:gradFill rotWithShape="0">
          <a:gsLst>
            <a:gs pos="0">
              <a:schemeClr val="accent3">
                <a:tint val="99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99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99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4000" kern="1200" dirty="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ПРОВИДНО</a:t>
          </a:r>
          <a:endParaRPr lang="en-US" sz="4000" kern="1200" dirty="0">
            <a:solidFill>
              <a:srgbClr val="FFFFAB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988" y="2761931"/>
        <a:ext cx="3081253" cy="1540626"/>
      </dsp:txXfrm>
    </dsp:sp>
    <dsp:sp modelId="{2C8403B7-8C20-4223-B507-BB199C912A1D}">
      <dsp:nvSpPr>
        <dsp:cNvPr id="0" name=""/>
        <dsp:cNvSpPr/>
      </dsp:nvSpPr>
      <dsp:spPr>
        <a:xfrm>
          <a:off x="3732305" y="2761931"/>
          <a:ext cx="3655106" cy="1540626"/>
        </a:xfrm>
        <a:prstGeom prst="rect">
          <a:avLst/>
        </a:prstGeom>
        <a:gradFill rotWithShape="0">
          <a:gsLst>
            <a:gs pos="0">
              <a:schemeClr val="accent3">
                <a:tint val="99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99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99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4000" kern="1200" dirty="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НЕПРОВИДНО</a:t>
          </a:r>
          <a:endParaRPr lang="en-US" sz="4000" kern="1200" dirty="0">
            <a:solidFill>
              <a:srgbClr val="FFFFAB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732305" y="2761931"/>
        <a:ext cx="3655106" cy="154062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43A93C-EDC8-4501-8591-30C458336BAC}">
      <dsp:nvSpPr>
        <dsp:cNvPr id="0" name=""/>
        <dsp:cNvSpPr/>
      </dsp:nvSpPr>
      <dsp:spPr>
        <a:xfrm>
          <a:off x="3695700" y="2114868"/>
          <a:ext cx="1864158" cy="6470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3531"/>
              </a:lnTo>
              <a:lnTo>
                <a:pt x="1864158" y="323531"/>
              </a:lnTo>
              <a:lnTo>
                <a:pt x="1864158" y="647063"/>
              </a:lnTo>
            </a:path>
          </a:pathLst>
        </a:custGeom>
        <a:noFill/>
        <a:ln w="254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B516EE-08ED-4F90-B0FD-349797B4F70F}">
      <dsp:nvSpPr>
        <dsp:cNvPr id="0" name=""/>
        <dsp:cNvSpPr/>
      </dsp:nvSpPr>
      <dsp:spPr>
        <a:xfrm>
          <a:off x="1544615" y="2114868"/>
          <a:ext cx="2151084" cy="647063"/>
        </a:xfrm>
        <a:custGeom>
          <a:avLst/>
          <a:gdLst/>
          <a:ahLst/>
          <a:cxnLst/>
          <a:rect l="0" t="0" r="0" b="0"/>
          <a:pathLst>
            <a:path>
              <a:moveTo>
                <a:pt x="2151084" y="0"/>
              </a:moveTo>
              <a:lnTo>
                <a:pt x="2151084" y="323531"/>
              </a:lnTo>
              <a:lnTo>
                <a:pt x="0" y="323531"/>
              </a:lnTo>
              <a:lnTo>
                <a:pt x="0" y="647063"/>
              </a:lnTo>
            </a:path>
          </a:pathLst>
        </a:custGeom>
        <a:noFill/>
        <a:ln w="254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40D4CB-AAE9-45D2-914C-EE633B157769}">
      <dsp:nvSpPr>
        <dsp:cNvPr id="0" name=""/>
        <dsp:cNvSpPr/>
      </dsp:nvSpPr>
      <dsp:spPr>
        <a:xfrm>
          <a:off x="1447802" y="574241"/>
          <a:ext cx="4495795" cy="1540626"/>
        </a:xfrm>
        <a:prstGeom prst="rect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4000" kern="1200" dirty="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ПРОВОДЉИВОСТ ТОПЛОТЕ</a:t>
          </a:r>
          <a:endParaRPr lang="en-US" sz="4000" kern="1200" dirty="0">
            <a:solidFill>
              <a:srgbClr val="FFFFAB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47802" y="574241"/>
        <a:ext cx="4495795" cy="1540626"/>
      </dsp:txXfrm>
    </dsp:sp>
    <dsp:sp modelId="{62928491-98C1-4838-9888-BD4B40172F2B}">
      <dsp:nvSpPr>
        <dsp:cNvPr id="0" name=""/>
        <dsp:cNvSpPr/>
      </dsp:nvSpPr>
      <dsp:spPr>
        <a:xfrm>
          <a:off x="3988" y="2761931"/>
          <a:ext cx="3081253" cy="1540626"/>
        </a:xfrm>
        <a:prstGeom prst="rect">
          <a:avLst/>
        </a:prstGeom>
        <a:gradFill rotWithShape="0">
          <a:gsLst>
            <a:gs pos="0">
              <a:schemeClr val="accent3">
                <a:tint val="99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99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99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4000" kern="120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ДОБРО ПРОВОДИ </a:t>
          </a:r>
          <a:r>
            <a:rPr lang="sr-Cyrl-RS" sz="4000" kern="1200" dirty="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ТОПЛОТУ</a:t>
          </a:r>
          <a:endParaRPr lang="en-US" sz="4000" kern="1200" dirty="0">
            <a:solidFill>
              <a:srgbClr val="FFFFAB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988" y="2761931"/>
        <a:ext cx="3081253" cy="1540626"/>
      </dsp:txXfrm>
    </dsp:sp>
    <dsp:sp modelId="{2C8403B7-8C20-4223-B507-BB199C912A1D}">
      <dsp:nvSpPr>
        <dsp:cNvPr id="0" name=""/>
        <dsp:cNvSpPr/>
      </dsp:nvSpPr>
      <dsp:spPr>
        <a:xfrm>
          <a:off x="3732305" y="2761931"/>
          <a:ext cx="3655106" cy="1540626"/>
        </a:xfrm>
        <a:prstGeom prst="rect">
          <a:avLst/>
        </a:prstGeom>
        <a:gradFill rotWithShape="0">
          <a:gsLst>
            <a:gs pos="0">
              <a:schemeClr val="accent3">
                <a:tint val="99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99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99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4000" kern="120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ЛОШЕ </a:t>
          </a:r>
          <a:r>
            <a:rPr lang="sr-Cyrl-RS" sz="4000" kern="1200" dirty="0" smtClean="0">
              <a:solidFill>
                <a:srgbClr val="FFFFAB"/>
              </a:solidFill>
              <a:latin typeface="Times New Roman" pitchFamily="18" charset="0"/>
              <a:cs typeface="Times New Roman" pitchFamily="18" charset="0"/>
            </a:rPr>
            <a:t>ПРОВОДИ ТОПЛОТУ</a:t>
          </a:r>
          <a:endParaRPr lang="en-US" sz="4000" kern="1200" dirty="0">
            <a:solidFill>
              <a:srgbClr val="FFFFAB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732305" y="2761931"/>
        <a:ext cx="3655106" cy="15406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BF377-28C5-4C02-8F6F-083B0F42F8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EB8C5-9A93-45C1-99A7-838CFA8B7B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BF377-28C5-4C02-8F6F-083B0F42F8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EB8C5-9A93-45C1-99A7-838CFA8B7B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BF377-28C5-4C02-8F6F-083B0F42F8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EB8C5-9A93-45C1-99A7-838CFA8B7B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BF377-28C5-4C02-8F6F-083B0F42F8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EB8C5-9A93-45C1-99A7-838CFA8B7B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BF377-28C5-4C02-8F6F-083B0F42F8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EB8C5-9A93-45C1-99A7-838CFA8B7B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BF377-28C5-4C02-8F6F-083B0F42F8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EB8C5-9A93-45C1-99A7-838CFA8B7B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BF377-28C5-4C02-8F6F-083B0F42F8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EB8C5-9A93-45C1-99A7-838CFA8B7B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BF377-28C5-4C02-8F6F-083B0F42F8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EB8C5-9A93-45C1-99A7-838CFA8B7B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BF377-28C5-4C02-8F6F-083B0F42F8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EB8C5-9A93-45C1-99A7-838CFA8B7B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BF377-28C5-4C02-8F6F-083B0F42F8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EB8C5-9A93-45C1-99A7-838CFA8B7B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BF377-28C5-4C02-8F6F-083B0F42F8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EB8C5-9A93-45C1-99A7-838CFA8B7B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BF377-28C5-4C02-8F6F-083B0F42F8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EB8C5-9A93-45C1-99A7-838CFA8B7BF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AB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AB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" y="228600"/>
          <a:ext cx="6096000" cy="637032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A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A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A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A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Ј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A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A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Џ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r-Cyrl-RS" sz="32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200" b="1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6" name="Picture 2" descr="C:\Users\dule\Desktop\nnudsyfu\mickey-mouse2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4038600"/>
            <a:ext cx="2895600" cy="3048000"/>
          </a:xfrm>
          <a:prstGeom prst="rect">
            <a:avLst/>
          </a:prstGeom>
          <a:noFill/>
        </p:spPr>
      </p:pic>
      <p:cxnSp>
        <p:nvCxnSpPr>
          <p:cNvPr id="37" name="Straight Connector 36"/>
          <p:cNvCxnSpPr/>
          <p:nvPr/>
        </p:nvCxnSpPr>
        <p:spPr>
          <a:xfrm>
            <a:off x="228600" y="533400"/>
            <a:ext cx="2819400" cy="0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5400000">
            <a:off x="4229100" y="3162300"/>
            <a:ext cx="3276600" cy="0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rot="5400000" flipH="1" flipV="1">
            <a:off x="3619500" y="3695700"/>
            <a:ext cx="3276600" cy="0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1447800" y="1143000"/>
            <a:ext cx="2209800" cy="0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3276600" y="990600"/>
            <a:ext cx="2819400" cy="2590800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228600" y="914400"/>
            <a:ext cx="3429000" cy="3276600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1447800" y="1676400"/>
            <a:ext cx="3505200" cy="0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rot="5400000">
            <a:off x="-1524000" y="3429000"/>
            <a:ext cx="3810000" cy="0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838200" y="4572000"/>
            <a:ext cx="3352800" cy="0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rot="5400000" flipH="1" flipV="1">
            <a:off x="2705100" y="4610100"/>
            <a:ext cx="3886200" cy="0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838200" y="5181600"/>
            <a:ext cx="3429000" cy="0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352800" y="533400"/>
            <a:ext cx="2133600" cy="0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Oval 66"/>
          <p:cNvSpPr/>
          <p:nvPr/>
        </p:nvSpPr>
        <p:spPr>
          <a:xfrm>
            <a:off x="5638800" y="228600"/>
            <a:ext cx="533400" cy="533400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4419600" y="838200"/>
            <a:ext cx="533400" cy="533400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Oval 68"/>
          <p:cNvSpPr/>
          <p:nvPr/>
        </p:nvSpPr>
        <p:spPr>
          <a:xfrm>
            <a:off x="762000" y="838200"/>
            <a:ext cx="533400" cy="533400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5638800" y="5486400"/>
            <a:ext cx="533400" cy="533400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3810000" y="3733800"/>
            <a:ext cx="533400" cy="533400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1371600" y="3733800"/>
            <a:ext cx="533400" cy="533400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762000" y="3124200"/>
            <a:ext cx="533400" cy="533400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1371600" y="2590800"/>
            <a:ext cx="533400" cy="533400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3200400" y="1981200"/>
            <a:ext cx="533400" cy="533400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762000" y="1981200"/>
            <a:ext cx="533400" cy="533400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7" name="Picture 13" descr="C:\Users\dule\Desktop\nnudsyfu\1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1066800"/>
            <a:ext cx="1905000" cy="2707812"/>
          </a:xfrm>
          <a:prstGeom prst="rect">
            <a:avLst/>
          </a:prstGeom>
          <a:noFill/>
        </p:spPr>
      </p:pic>
      <p:pic>
        <p:nvPicPr>
          <p:cNvPr id="1038" name="Picture 14" descr="C:\Users\dule\Desktop\nnudsyfu\2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24600" y="990600"/>
            <a:ext cx="2582715" cy="2971800"/>
          </a:xfrm>
          <a:prstGeom prst="rect">
            <a:avLst/>
          </a:prstGeom>
          <a:noFill/>
        </p:spPr>
      </p:pic>
      <p:pic>
        <p:nvPicPr>
          <p:cNvPr id="81" name="Picture 2" descr="C:\Users\dule\Desktop\nnudsyfu\3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3766" r="41688"/>
          <a:stretch>
            <a:fillRect/>
          </a:stretch>
        </p:blipFill>
        <p:spPr bwMode="auto">
          <a:xfrm>
            <a:off x="7391400" y="1066800"/>
            <a:ext cx="387927" cy="2667000"/>
          </a:xfrm>
          <a:prstGeom prst="rect">
            <a:avLst/>
          </a:prstGeom>
          <a:noFill/>
        </p:spPr>
      </p:pic>
      <p:pic>
        <p:nvPicPr>
          <p:cNvPr id="82" name="Picture 3" descr="C:\Users\dule\Desktop\nnudsyfu\4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05600" y="1447800"/>
            <a:ext cx="1876425" cy="2438400"/>
          </a:xfrm>
          <a:prstGeom prst="rect">
            <a:avLst/>
          </a:prstGeom>
          <a:noFill/>
        </p:spPr>
      </p:pic>
      <p:pic>
        <p:nvPicPr>
          <p:cNvPr id="83" name="Picture 4" descr="C:\Users\dule\Desktop\nnudsyfu\5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4F4F4"/>
              </a:clrFrom>
              <a:clrTo>
                <a:srgbClr val="F4F4F4">
                  <a:alpha val="0"/>
                </a:srgbClr>
              </a:clrTo>
            </a:clrChange>
          </a:blip>
          <a:srcRect l="4255" t="4255" r="6383" b="2128"/>
          <a:stretch>
            <a:fillRect/>
          </a:stretch>
        </p:blipFill>
        <p:spPr bwMode="auto">
          <a:xfrm>
            <a:off x="6248400" y="1066800"/>
            <a:ext cx="2514600" cy="26343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4" name="Picture 5" descr="C:\Users\dule\Desktop\nnudsyfu\6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961" t="18905" r="12367" b="27385"/>
          <a:stretch>
            <a:fillRect/>
          </a:stretch>
        </p:blipFill>
        <p:spPr bwMode="auto">
          <a:xfrm>
            <a:off x="6477000" y="1524000"/>
            <a:ext cx="2362200" cy="1795272"/>
          </a:xfrm>
          <a:prstGeom prst="rect">
            <a:avLst/>
          </a:prstGeom>
          <a:noFill/>
        </p:spPr>
      </p:pic>
      <p:pic>
        <p:nvPicPr>
          <p:cNvPr id="85" name="Picture 6" descr="C:\Users\dule\Desktop\nnudsyfu\7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86500" y="1143000"/>
            <a:ext cx="2857500" cy="2857500"/>
          </a:xfrm>
          <a:prstGeom prst="rect">
            <a:avLst/>
          </a:prstGeom>
          <a:noFill/>
        </p:spPr>
      </p:pic>
      <p:pic>
        <p:nvPicPr>
          <p:cNvPr id="86" name="Picture 7" descr="C:\Users\dule\Desktop\nnudsyfu\8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19800" y="1066800"/>
            <a:ext cx="3124200" cy="3124200"/>
          </a:xfrm>
          <a:prstGeom prst="rect">
            <a:avLst/>
          </a:prstGeom>
          <a:noFill/>
        </p:spPr>
      </p:pic>
      <p:pic>
        <p:nvPicPr>
          <p:cNvPr id="87" name="Picture 8" descr="C:\Users\dule\Desktop\nnudsyfu\9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40501" y="838200"/>
            <a:ext cx="2703499" cy="3217164"/>
          </a:xfrm>
          <a:prstGeom prst="rect">
            <a:avLst/>
          </a:prstGeom>
          <a:noFill/>
        </p:spPr>
      </p:pic>
      <p:pic>
        <p:nvPicPr>
          <p:cNvPr id="88" name="Picture 2" descr="C:\Users\dule\Desktop\nnudsyfu\10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24600" y="990600"/>
            <a:ext cx="2420592" cy="3181350"/>
          </a:xfrm>
          <a:prstGeom prst="rect">
            <a:avLst/>
          </a:prstGeom>
          <a:noFill/>
        </p:spPr>
      </p:pic>
      <p:pic>
        <p:nvPicPr>
          <p:cNvPr id="89" name="Picture 3" descr="C:\Users\dule\Desktop\nnudsyfu\11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00" y="914400"/>
            <a:ext cx="1562695" cy="3200400"/>
          </a:xfrm>
          <a:prstGeom prst="rect">
            <a:avLst/>
          </a:prstGeom>
          <a:noFill/>
        </p:spPr>
      </p:pic>
      <p:pic>
        <p:nvPicPr>
          <p:cNvPr id="90" name="Picture 4" descr="C:\Users\dule\Desktop\nnudsyfu\12.gif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29400" y="1219200"/>
            <a:ext cx="2147888" cy="23717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AB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AB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609600" y="914400"/>
          <a:ext cx="73914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AB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609600" y="914400"/>
          <a:ext cx="77724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AB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609600" y="914400"/>
          <a:ext cx="73914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AB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609600" y="914400"/>
          <a:ext cx="73914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AB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609600" y="914400"/>
          <a:ext cx="73914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AB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AB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533400"/>
            <a:ext cx="750782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sr-Cyrl-RS" sz="4400" b="1" dirty="0" smtClean="0">
                <a:ln/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Дрво је провидан материјал.</a:t>
            </a:r>
            <a:endParaRPr lang="en-US" sz="4400" b="1" cap="none" spc="0" dirty="0">
              <a:ln/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dule\Desktop\nnudsyfu\mickey-mouse9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2819400"/>
            <a:ext cx="238125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AB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n/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4413" y="533400"/>
            <a:ext cx="846020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sr-Cyrl-RS" sz="4400" b="1" dirty="0" smtClean="0">
                <a:ln/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Метал је непровидан материјал.</a:t>
            </a:r>
            <a:endParaRPr lang="en-US" sz="4400" b="1" cap="none" spc="0" dirty="0">
              <a:ln/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dule\Desktop\nnudsyfu\mickey-mouse13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2594610"/>
            <a:ext cx="2286000" cy="36347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AB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67696" y="533400"/>
            <a:ext cx="815364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sr-Cyrl-RS" sz="4400" b="1" dirty="0" smtClean="0">
                <a:ln/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Метал је растегљив материјал.</a:t>
            </a:r>
            <a:endParaRPr lang="en-US" sz="4400" b="1" cap="none" spc="0" dirty="0">
              <a:ln/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dule\Desktop\nnudsyfu\mickey-mouse16.gif"/>
          <p:cNvPicPr>
            <a:picLocks noChangeAspect="1" noChangeArrowheads="1" noCrop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0400" y="2590800"/>
            <a:ext cx="2205037" cy="28548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AB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533400"/>
            <a:ext cx="932781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sr-Cyrl-RS" sz="4400" b="1" dirty="0" smtClean="0">
                <a:ln/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Гума је тешко савитљив материјал.</a:t>
            </a:r>
            <a:endParaRPr lang="en-US" sz="4400" b="1" cap="none" spc="0" dirty="0">
              <a:ln/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dule\Desktop\nnudsyfu\mickey-mouse4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2895600"/>
            <a:ext cx="2458357" cy="2581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AB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30434" y="533400"/>
            <a:ext cx="662816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sr-Cyrl-RS" sz="4400" b="1" dirty="0" smtClean="0">
                <a:ln/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Метал је тврд материјал.</a:t>
            </a:r>
            <a:endParaRPr lang="en-US" sz="4400" b="1" cap="none" spc="0" dirty="0">
              <a:ln/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dule\Desktop\nnudsyfu\mickey-mouse4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3095755"/>
            <a:ext cx="1371600" cy="20667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AB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23725" y="533400"/>
            <a:ext cx="624158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sr-Cyrl-RS" sz="4400" b="1" dirty="0" smtClean="0">
                <a:ln/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Гума је тврд материјал.</a:t>
            </a:r>
            <a:endParaRPr lang="en-US" sz="4400" b="1" cap="none" spc="0" dirty="0">
              <a:ln/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dule\Desktop\nnudsyfu\mickey-mouse49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2514600"/>
            <a:ext cx="1676400" cy="24810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AB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46165" y="533400"/>
            <a:ext cx="739670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sr-Cyrl-RS" sz="4400" b="1" dirty="0" smtClean="0">
                <a:ln/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Гума лоше проводи топлоту.</a:t>
            </a:r>
            <a:endParaRPr lang="en-US" sz="4400" b="1" cap="none" spc="0" dirty="0">
              <a:ln/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dule\Desktop\nnudsyfu\mickey-mouse7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65500" y="2857500"/>
            <a:ext cx="1873250" cy="2247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AB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52876" y="533400"/>
            <a:ext cx="778328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sr-Cyrl-RS" sz="4400" b="1" dirty="0" smtClean="0">
                <a:ln/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Метал лоше проводи </a:t>
            </a:r>
            <a:r>
              <a:rPr lang="sr-Cyrl-RS" sz="4400" b="1" dirty="0" smtClean="0">
                <a:ln/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топлоту</a:t>
            </a:r>
            <a:r>
              <a:rPr lang="sr-Cyrl-RS" sz="4400" b="1" dirty="0" smtClean="0">
                <a:ln/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4400" b="1" cap="none" spc="0" dirty="0">
              <a:ln/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6" name="Picture 4" descr="C:\Users\dule\Desktop\nnudsyfu\mickey-mouse56.gif"/>
          <p:cNvPicPr>
            <a:picLocks noChangeAspect="1" noChangeArrowheads="1" noCrop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4000" y="2971800"/>
            <a:ext cx="6104659" cy="1790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</TotalTime>
  <Words>141</Words>
  <Application>Microsoft Office PowerPoint</Application>
  <PresentationFormat>On-screen Show (4:3)</PresentationFormat>
  <Paragraphs>101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BLACK EDITION - tum0r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dule</dc:creator>
  <cp:lastModifiedBy>dule</cp:lastModifiedBy>
  <cp:revision>24</cp:revision>
  <dcterms:created xsi:type="dcterms:W3CDTF">2011-02-21T19:41:47Z</dcterms:created>
  <dcterms:modified xsi:type="dcterms:W3CDTF">2011-03-02T00:16:07Z</dcterms:modified>
</cp:coreProperties>
</file>