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C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D35B2-6C1C-4EA9-B746-F2F010F460D7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C2DD-AB0E-48B4-9FF3-DF4467A2AC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D35B2-6C1C-4EA9-B746-F2F010F460D7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C2DD-AB0E-48B4-9FF3-DF4467A2AC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D35B2-6C1C-4EA9-B746-F2F010F460D7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C2DD-AB0E-48B4-9FF3-DF4467A2AC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D35B2-6C1C-4EA9-B746-F2F010F460D7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C2DD-AB0E-48B4-9FF3-DF4467A2AC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D35B2-6C1C-4EA9-B746-F2F010F460D7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C2DD-AB0E-48B4-9FF3-DF4467A2AC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D35B2-6C1C-4EA9-B746-F2F010F460D7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C2DD-AB0E-48B4-9FF3-DF4467A2AC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D35B2-6C1C-4EA9-B746-F2F010F460D7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C2DD-AB0E-48B4-9FF3-DF4467A2AC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D35B2-6C1C-4EA9-B746-F2F010F460D7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C2DD-AB0E-48B4-9FF3-DF4467A2ACD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D35B2-6C1C-4EA9-B746-F2F010F460D7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5EC2DD-AB0E-48B4-9FF3-DF4467A2ACD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D35B2-6C1C-4EA9-B746-F2F010F460D7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C2DD-AB0E-48B4-9FF3-DF4467A2AC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D35B2-6C1C-4EA9-B746-F2F010F460D7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C2DD-AB0E-48B4-9FF3-DF4467A2AC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7E5EC2DD-AB0E-48B4-9FF3-DF4467A2ACD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C0DD35B2-6C1C-4EA9-B746-F2F010F460D7}" type="datetimeFigureOut">
              <a:rPr lang="en-US" smtClean="0"/>
              <a:t>11/7/2012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П А Р К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17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chemeClr val="accent4">
                    <a:lumMod val="50000"/>
                  </a:schemeClr>
                </a:solidFill>
              </a:rPr>
              <a:t>     Парк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sz="3200" dirty="0" smtClean="0">
                <a:solidFill>
                  <a:srgbClr val="004C22"/>
                </a:solidFill>
              </a:rPr>
              <a:t>Култивисана животна заједница која се налази углавном у граду.</a:t>
            </a:r>
          </a:p>
          <a:p>
            <a:r>
              <a:rPr lang="sr-Cyrl-RS" sz="3200" dirty="0" smtClean="0">
                <a:solidFill>
                  <a:srgbClr val="004C22"/>
                </a:solidFill>
              </a:rPr>
              <a:t>Подижу се на местима где има добрих услова за раст и развој дрвећа, цвећа и траве</a:t>
            </a:r>
          </a:p>
          <a:p>
            <a:r>
              <a:rPr lang="sr-Cyrl-RS" sz="3200" dirty="0" smtClean="0">
                <a:solidFill>
                  <a:srgbClr val="004C22"/>
                </a:solidFill>
              </a:rPr>
              <a:t>О парку брину посебне службе , али и сви посетиоци својим понашањем</a:t>
            </a:r>
          </a:p>
          <a:p>
            <a:endParaRPr lang="sr-Cyrl-RS" dirty="0" smtClean="0"/>
          </a:p>
        </p:txBody>
      </p:sp>
    </p:spTree>
    <p:extLst>
      <p:ext uri="{BB962C8B-B14F-4D97-AF65-F5344CB8AC3E}">
        <p14:creationId xmlns:p14="http://schemas.microsoft.com/office/powerpoint/2010/main" val="578717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Парк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0"/>
            <a:ext cx="2950197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524000"/>
            <a:ext cx="3200400" cy="212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962400"/>
            <a:ext cx="3091721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733800"/>
            <a:ext cx="3657600" cy="281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7631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Живи свет у парку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У парку живе различите врсте биљака (цвеће и жбунови)</a:t>
            </a:r>
          </a:p>
          <a:p>
            <a:r>
              <a:rPr lang="sr-Cyrl-RS" dirty="0" smtClean="0"/>
              <a:t>и животиња:веверица, јеж,голуб,брабац,кос, сврака, лептир , пчела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2895600"/>
            <a:ext cx="2505075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457" y="2443162"/>
            <a:ext cx="254317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99" y="2419349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457" y="4432241"/>
            <a:ext cx="2839829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854" y="4648200"/>
            <a:ext cx="2676525" cy="170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4588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Парк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„ плућа“ града и безбедно место за игру деце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57400"/>
            <a:ext cx="28448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291" y="4191000"/>
            <a:ext cx="2843376" cy="212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085886"/>
            <a:ext cx="3341140" cy="1724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962400"/>
            <a:ext cx="3264940" cy="2445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052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Парк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Штити нас од врућине и буке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33600"/>
            <a:ext cx="2590800" cy="2120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334409"/>
            <a:ext cx="2743200" cy="2054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00200"/>
            <a:ext cx="3407797" cy="2288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049027"/>
            <a:ext cx="3124200" cy="2340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6792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Парк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Је место где људи шетају кућне љубимце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" y="2209800"/>
            <a:ext cx="3316941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243270"/>
            <a:ext cx="2981058" cy="1490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419600"/>
            <a:ext cx="3009682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962400"/>
            <a:ext cx="2981058" cy="1933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2397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Чувамо паркове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2505075" cy="181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901" y="1286741"/>
            <a:ext cx="3333750" cy="2218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05200"/>
            <a:ext cx="2751489" cy="2060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480" y="3806439"/>
            <a:ext cx="3770119" cy="2554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03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Парк је место одмора 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3048000" cy="1977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600200"/>
            <a:ext cx="3907316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733800"/>
            <a:ext cx="3124200" cy="2340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810000"/>
            <a:ext cx="3429000" cy="256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044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Фонтане у парку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71600"/>
            <a:ext cx="2257425" cy="20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524000"/>
            <a:ext cx="3657600" cy="171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810000"/>
            <a:ext cx="5079502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1618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Најлепши паркови у свету</a:t>
            </a:r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71600"/>
            <a:ext cx="3858366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447800"/>
            <a:ext cx="2971800" cy="1977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77" y="3581400"/>
            <a:ext cx="28194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538" y="3701752"/>
            <a:ext cx="4572000" cy="2241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063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rgbClr val="C00000"/>
                </a:solidFill>
              </a:rPr>
              <a:t>Научили смо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600" dirty="0">
                <a:solidFill>
                  <a:srgbClr val="C00000"/>
                </a:solidFill>
              </a:rPr>
              <a:t>Парк </a:t>
            </a:r>
            <a:endParaRPr lang="ru-RU" sz="3600" dirty="0" smtClean="0">
              <a:solidFill>
                <a:srgbClr val="C00000"/>
              </a:solidFill>
            </a:endParaRPr>
          </a:p>
          <a:p>
            <a:r>
              <a:rPr lang="ru-RU" sz="2800" dirty="0" smtClean="0">
                <a:solidFill>
                  <a:srgbClr val="C00000"/>
                </a:solidFill>
              </a:rPr>
              <a:t>је </a:t>
            </a:r>
            <a:r>
              <a:rPr lang="ru-RU" sz="2800" dirty="0">
                <a:solidFill>
                  <a:srgbClr val="C00000"/>
                </a:solidFill>
              </a:rPr>
              <a:t>култивисана животна заједница украсних биљака и различитих животиња. Посебно су значајни паркови у градским срединама јер прочишћавају ваздух и умањују градску буку. Паркови су најлепши делови града и људима служе за одмор и рекреацију. У парковима расту разне врсте дрвећа, цвећа и жбунова. У парковима могу да живе следеће животиње: веверица, јеж, голуб, врабац, кос, сврака, лептир, пчела, и др.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635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rgbClr val="C00000"/>
                </a:solidFill>
              </a:rPr>
              <a:t>Задатак :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3200" dirty="0" smtClean="0">
                <a:solidFill>
                  <a:srgbClr val="C00000"/>
                </a:solidFill>
              </a:rPr>
              <a:t>Нацртај парк како би ти волео да изгледа и у коме би ти волео да се играш !</a:t>
            </a:r>
            <a:endParaRPr lang="en-US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5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54</TotalTime>
  <Words>209</Words>
  <Application>Microsoft Office PowerPoint</Application>
  <PresentationFormat>On-screen Show (4:3)</PresentationFormat>
  <Paragraphs>24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Adjacency</vt:lpstr>
      <vt:lpstr>П А Р К</vt:lpstr>
      <vt:lpstr>     Парк</vt:lpstr>
      <vt:lpstr>Парк</vt:lpstr>
      <vt:lpstr>Живи свет у парку</vt:lpstr>
      <vt:lpstr>Парк</vt:lpstr>
      <vt:lpstr>Парк</vt:lpstr>
      <vt:lpstr>Парк</vt:lpstr>
      <vt:lpstr>Чувамо паркове</vt:lpstr>
      <vt:lpstr>Парк је место одмора </vt:lpstr>
      <vt:lpstr>Фонтане у парку</vt:lpstr>
      <vt:lpstr>Најлепши паркови у свету</vt:lpstr>
      <vt:lpstr>Научили смо </vt:lpstr>
      <vt:lpstr>Задатак 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 А Р К</dc:title>
  <dc:creator>zlatko</dc:creator>
  <cp:lastModifiedBy>zlatko</cp:lastModifiedBy>
  <cp:revision>17</cp:revision>
  <dcterms:created xsi:type="dcterms:W3CDTF">2012-11-04T22:22:33Z</dcterms:created>
  <dcterms:modified xsi:type="dcterms:W3CDTF">2012-11-07T06:43:52Z</dcterms:modified>
</cp:coreProperties>
</file>