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2BA4-9BCC-451C-9062-CAE464B224A4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EB478-7CD4-4FDA-BEAB-F176C7883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PowerPoint_97-2003_Presentation1.ppt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PowerPoint_97-2003_Presentation3.ppt"/><Relationship Id="rId4" Type="http://schemas.openxmlformats.org/officeDocument/2006/relationships/oleObject" Target="../embeddings/Microsoft_Office_PowerPoint_97-2003_Presentation2.ppt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7772400" cy="2686050"/>
          </a:xfrm>
        </p:spPr>
        <p:txBody>
          <a:bodyPr>
            <a:normAutofit/>
          </a:bodyPr>
          <a:lstStyle/>
          <a:p>
            <a:r>
              <a:rPr lang="sr-Cyrl-RS" dirty="0" smtClean="0"/>
              <a:t>Часови чији су аутори ученици</a:t>
            </a:r>
            <a:br>
              <a:rPr lang="sr-Cyrl-RS" dirty="0" smtClean="0"/>
            </a:br>
            <a:r>
              <a:rPr lang="sr-Latn-RS" dirty="0" smtClean="0"/>
              <a:t>III-4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>учитељица Татјана Рељић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Cyrl-RS" dirty="0" smtClean="0"/>
              <a:t>Саобраћај –Лана Петровић и Исидора Степановић</a:t>
            </a:r>
          </a:p>
          <a:p>
            <a:r>
              <a:rPr lang="sr-Cyrl-RS" dirty="0" smtClean="0"/>
              <a:t>Парк-Лана Петровић,Марија Бојанић и Исидора Степановић</a:t>
            </a:r>
          </a:p>
          <a:p>
            <a:r>
              <a:rPr lang="sr-Cyrl-RS" dirty="0" smtClean="0"/>
              <a:t>Временске одреднице-Маша Ђедовић</a:t>
            </a:r>
            <a:endParaRPr lang="en-US" dirty="0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8200" y="4267200"/>
          <a:ext cx="838200" cy="707231"/>
        </p:xfrm>
        <a:graphic>
          <a:graphicData uri="http://schemas.openxmlformats.org/presentationml/2006/ole">
            <p:oleObj spid="_x0000_s1027" name="Presentation" showAsIcon="1" r:id="rId3" imgW="914400" imgH="771480" progId="PowerPoint.Show.8">
              <p:embed/>
            </p:oleObj>
          </a:graphicData>
        </a:graphic>
      </p:graphicFrame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58000" y="4876800"/>
          <a:ext cx="914400" cy="771525"/>
        </p:xfrm>
        <a:graphic>
          <a:graphicData uri="http://schemas.openxmlformats.org/presentationml/2006/ole">
            <p:oleObj spid="_x0000_s1028" name="Presentation" showAsIcon="1" r:id="rId4" imgW="914400" imgH="771480" progId="PowerPoint.Show.8">
              <p:embed/>
            </p:oleObj>
          </a:graphicData>
        </a:graphic>
      </p:graphicFrame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67600" y="3810000"/>
          <a:ext cx="914400" cy="771525"/>
        </p:xfrm>
        <a:graphic>
          <a:graphicData uri="http://schemas.openxmlformats.org/presentationml/2006/ole">
            <p:oleObj spid="_x0000_s1029" name="Presentation" showAsIcon="1" r:id="rId5" imgW="914400" imgH="771480" progId="PowerPoint.Show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SDC123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21</Words>
  <Application>Microsoft Office PowerPoint</Application>
  <PresentationFormat>On-screen Show (4:3)</PresentationFormat>
  <Paragraphs>4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Presentation</vt:lpstr>
      <vt:lpstr>Microsoft Office PowerPoint 97-2003 Presentation</vt:lpstr>
      <vt:lpstr>Часови чији су аутори ученици III-4 учитељица Татјана Рељић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Часови чији су аутори ученици III-4 учитељица Татјана Рељић</dc:title>
  <dc:creator>korisnik</dc:creator>
  <cp:lastModifiedBy>korisnik</cp:lastModifiedBy>
  <cp:revision>11</cp:revision>
  <dcterms:created xsi:type="dcterms:W3CDTF">2013-05-21T16:07:25Z</dcterms:created>
  <dcterms:modified xsi:type="dcterms:W3CDTF">2013-05-24T11:23:20Z</dcterms:modified>
</cp:coreProperties>
</file>