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doc" ContentType="application/msword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58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E6C"/>
    <a:srgbClr val="004F8A"/>
    <a:srgbClr val="CC0099"/>
    <a:srgbClr val="CC00CC"/>
    <a:srgbClr val="EEB500"/>
    <a:srgbClr val="4C040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61571188" cy="615711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C6AAE0-7FBE-485B-9F41-9D6C5074533E}" type="doc">
      <dgm:prSet loTypeId="urn:microsoft.com/office/officeart/2005/8/layout/cycle7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2331147-79EF-4F42-9036-1AABEE7A7A7E}">
      <dgm:prSet phldrT="[Text]" custT="1"/>
      <dgm:spPr/>
      <dgm:t>
        <a:bodyPr/>
        <a:lstStyle/>
        <a:p>
          <a:r>
            <a:rPr lang="x-none" sz="2000" b="1" smtClean="0"/>
            <a:t>Видео мост</a:t>
          </a:r>
          <a:endParaRPr lang="en-US" sz="2000" b="1" dirty="0"/>
        </a:p>
      </dgm:t>
    </dgm:pt>
    <dgm:pt modelId="{B3E3EF64-2DD2-43E9-9C9C-9BDBCF1F3D9E}" type="parTrans" cxnId="{585391B1-408A-461D-B76B-2105E8AE63D2}">
      <dgm:prSet/>
      <dgm:spPr/>
      <dgm:t>
        <a:bodyPr/>
        <a:lstStyle/>
        <a:p>
          <a:endParaRPr lang="en-US"/>
        </a:p>
      </dgm:t>
    </dgm:pt>
    <dgm:pt modelId="{FC33E6EC-0D6C-46AA-A1B3-B03D129BA135}" type="sibTrans" cxnId="{585391B1-408A-461D-B76B-2105E8AE63D2}">
      <dgm:prSet/>
      <dgm:spPr/>
      <dgm:t>
        <a:bodyPr/>
        <a:lstStyle/>
        <a:p>
          <a:endParaRPr lang="en-US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86C096F-9DA0-4650-9A14-A4D51E709550}">
      <dgm:prSet phldrT="[Text]"/>
      <dgm:spPr/>
      <dgm:t>
        <a:bodyPr/>
        <a:lstStyle/>
        <a:p>
          <a:r>
            <a:rPr lang="x-none" b="1" smtClean="0"/>
            <a:t>Ученици I</a:t>
          </a:r>
          <a:r>
            <a:rPr lang="x-none" b="1" baseline="-25000" smtClean="0"/>
            <a:t>2</a:t>
          </a:r>
        </a:p>
        <a:p>
          <a:r>
            <a:rPr lang="x-none" b="1" baseline="0" smtClean="0"/>
            <a:t>ОШ ’’ Доситеј Обрадовић’’ </a:t>
          </a:r>
        </a:p>
        <a:p>
          <a:r>
            <a:rPr lang="x-none" b="1" baseline="0" smtClean="0"/>
            <a:t>Ниш</a:t>
          </a:r>
          <a:endParaRPr lang="en-US" b="1" dirty="0"/>
        </a:p>
      </dgm:t>
    </dgm:pt>
    <dgm:pt modelId="{03B1D076-5FF7-4EB8-BC25-30294B9F5289}" type="parTrans" cxnId="{83EBCE92-AF39-4DF6-9F3C-3E2E4A151B4C}">
      <dgm:prSet/>
      <dgm:spPr/>
      <dgm:t>
        <a:bodyPr/>
        <a:lstStyle/>
        <a:p>
          <a:endParaRPr lang="en-US"/>
        </a:p>
      </dgm:t>
    </dgm:pt>
    <dgm:pt modelId="{0BDAB7C7-A424-42D0-9C52-09D46A619C39}" type="sibTrans" cxnId="{83EBCE92-AF39-4DF6-9F3C-3E2E4A151B4C}">
      <dgm:prSet/>
      <dgm:spPr/>
      <dgm:t>
        <a:bodyPr/>
        <a:lstStyle/>
        <a:p>
          <a:endParaRPr lang="en-US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5C4B13C-6EA5-4854-9273-0B3C697EB6AE}">
      <dgm:prSet phldrT="[Text]"/>
      <dgm:spPr/>
      <dgm:t>
        <a:bodyPr/>
        <a:lstStyle/>
        <a:p>
          <a:r>
            <a:rPr lang="x-none" b="1" smtClean="0"/>
            <a:t>Ученици I</a:t>
          </a:r>
          <a:r>
            <a:rPr lang="x-none" b="1" baseline="-25000" smtClean="0"/>
            <a:t>2</a:t>
          </a:r>
        </a:p>
        <a:p>
          <a:r>
            <a:rPr lang="x-none" b="1" baseline="0" smtClean="0"/>
            <a:t>ОШ ’’ Љуба Нешић’’</a:t>
          </a:r>
        </a:p>
        <a:p>
          <a:r>
            <a:rPr lang="x-none" b="1" baseline="0" smtClean="0"/>
            <a:t>Зајечар</a:t>
          </a:r>
          <a:endParaRPr lang="en-US" b="1" baseline="0" dirty="0"/>
        </a:p>
      </dgm:t>
    </dgm:pt>
    <dgm:pt modelId="{D93B621C-4333-4B31-93BD-4C56EF4D5971}" type="parTrans" cxnId="{5C69AF5F-AC78-416B-96E6-790CFE88A61F}">
      <dgm:prSet/>
      <dgm:spPr/>
      <dgm:t>
        <a:bodyPr/>
        <a:lstStyle/>
        <a:p>
          <a:endParaRPr lang="en-US"/>
        </a:p>
      </dgm:t>
    </dgm:pt>
    <dgm:pt modelId="{11353A34-2EC2-43F0-A4AC-EE492A155042}" type="sibTrans" cxnId="{5C69AF5F-AC78-416B-96E6-790CFE88A61F}">
      <dgm:prSet/>
      <dgm:spPr/>
      <dgm:t>
        <a:bodyPr/>
        <a:lstStyle/>
        <a:p>
          <a:endParaRPr lang="en-US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5554D22-9EA1-4D81-9838-A0D35074F5FF}" type="pres">
      <dgm:prSet presAssocID="{80C6AAE0-7FBE-485B-9F41-9D6C5074533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C763A6-D3CE-4C0F-B698-38F476127295}" type="pres">
      <dgm:prSet presAssocID="{02331147-79EF-4F42-9036-1AABEE7A7A7E}" presName="node" presStyleLbl="node1" presStyleIdx="0" presStyleCnt="3" custScaleX="130329" custScaleY="199366" custRadScaleRad="107875" custRadScaleInc="6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C5560F-E6EE-4EF6-AD60-0B2603331DF4}" type="pres">
      <dgm:prSet presAssocID="{FC33E6EC-0D6C-46AA-A1B3-B03D129BA135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34AAFAB-F68C-4CD8-90C0-6607C118540F}" type="pres">
      <dgm:prSet presAssocID="{FC33E6EC-0D6C-46AA-A1B3-B03D129BA135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83B95BC1-C66D-4D08-810D-D4F9FFE6D61C}" type="pres">
      <dgm:prSet presAssocID="{F86C096F-9DA0-4650-9A14-A4D51E709550}" presName="node" presStyleLbl="node1" presStyleIdx="1" presStyleCnt="3" custScaleX="125715" custScaleY="240374" custRadScaleRad="101831" custRadScaleInc="-6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23DF0-34D0-4A09-B477-8EEE6C529BE2}" type="pres">
      <dgm:prSet presAssocID="{0BDAB7C7-A424-42D0-9C52-09D46A619C3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48A64F2D-D876-44C5-BD94-07CA1ABC4BC7}" type="pres">
      <dgm:prSet presAssocID="{0BDAB7C7-A424-42D0-9C52-09D46A619C39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0C19F834-7D44-4FFF-90AD-04448EAE0176}" type="pres">
      <dgm:prSet presAssocID="{25C4B13C-6EA5-4854-9273-0B3C697EB6AE}" presName="node" presStyleLbl="node1" presStyleIdx="2" presStyleCnt="3" custScaleX="139977" custScaleY="2239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03BC8-7AE8-4F3F-994A-58C27E16A3FA}" type="pres">
      <dgm:prSet presAssocID="{11353A34-2EC2-43F0-A4AC-EE492A155042}" presName="sibTrans" presStyleLbl="sibTrans2D1" presStyleIdx="2" presStyleCnt="3"/>
      <dgm:spPr/>
      <dgm:t>
        <a:bodyPr/>
        <a:lstStyle/>
        <a:p>
          <a:endParaRPr lang="en-US"/>
        </a:p>
      </dgm:t>
    </dgm:pt>
    <dgm:pt modelId="{B4FED732-2576-42A5-9CBE-72FAF0F855EC}" type="pres">
      <dgm:prSet presAssocID="{11353A34-2EC2-43F0-A4AC-EE492A155042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5C69AF5F-AC78-416B-96E6-790CFE88A61F}" srcId="{80C6AAE0-7FBE-485B-9F41-9D6C5074533E}" destId="{25C4B13C-6EA5-4854-9273-0B3C697EB6AE}" srcOrd="2" destOrd="0" parTransId="{D93B621C-4333-4B31-93BD-4C56EF4D5971}" sibTransId="{11353A34-2EC2-43F0-A4AC-EE492A155042}"/>
    <dgm:cxn modelId="{C28D326B-BCF7-44FF-BB6F-B751623D6607}" type="presOf" srcId="{25C4B13C-6EA5-4854-9273-0B3C697EB6AE}" destId="{0C19F834-7D44-4FFF-90AD-04448EAE0176}" srcOrd="0" destOrd="0" presId="urn:microsoft.com/office/officeart/2005/8/layout/cycle7"/>
    <dgm:cxn modelId="{824A0786-88F8-4F28-8C0A-647ACA35D272}" type="presOf" srcId="{80C6AAE0-7FBE-485B-9F41-9D6C5074533E}" destId="{15554D22-9EA1-4D81-9838-A0D35074F5FF}" srcOrd="0" destOrd="0" presId="urn:microsoft.com/office/officeart/2005/8/layout/cycle7"/>
    <dgm:cxn modelId="{FEC22C7F-1E65-4167-AB47-F66A7EF1C434}" type="presOf" srcId="{11353A34-2EC2-43F0-A4AC-EE492A155042}" destId="{B4FED732-2576-42A5-9CBE-72FAF0F855EC}" srcOrd="1" destOrd="0" presId="urn:microsoft.com/office/officeart/2005/8/layout/cycle7"/>
    <dgm:cxn modelId="{585391B1-408A-461D-B76B-2105E8AE63D2}" srcId="{80C6AAE0-7FBE-485B-9F41-9D6C5074533E}" destId="{02331147-79EF-4F42-9036-1AABEE7A7A7E}" srcOrd="0" destOrd="0" parTransId="{B3E3EF64-2DD2-43E9-9C9C-9BDBCF1F3D9E}" sibTransId="{FC33E6EC-0D6C-46AA-A1B3-B03D129BA135}"/>
    <dgm:cxn modelId="{C195EC58-EDDE-4E47-8D0C-45EA0B141779}" type="presOf" srcId="{F86C096F-9DA0-4650-9A14-A4D51E709550}" destId="{83B95BC1-C66D-4D08-810D-D4F9FFE6D61C}" srcOrd="0" destOrd="0" presId="urn:microsoft.com/office/officeart/2005/8/layout/cycle7"/>
    <dgm:cxn modelId="{7D13B330-DD76-4E0C-AE4E-BFECC89B23D9}" type="presOf" srcId="{FC33E6EC-0D6C-46AA-A1B3-B03D129BA135}" destId="{034AAFAB-F68C-4CD8-90C0-6607C118540F}" srcOrd="1" destOrd="0" presId="urn:microsoft.com/office/officeart/2005/8/layout/cycle7"/>
    <dgm:cxn modelId="{F02F349B-0854-44DA-A842-DEF4FDCC618E}" type="presOf" srcId="{0BDAB7C7-A424-42D0-9C52-09D46A619C39}" destId="{A8123DF0-34D0-4A09-B477-8EEE6C529BE2}" srcOrd="0" destOrd="0" presId="urn:microsoft.com/office/officeart/2005/8/layout/cycle7"/>
    <dgm:cxn modelId="{A02E611C-7871-41F1-9E49-47A73737151D}" type="presOf" srcId="{11353A34-2EC2-43F0-A4AC-EE492A155042}" destId="{4D403BC8-7AE8-4F3F-994A-58C27E16A3FA}" srcOrd="0" destOrd="0" presId="urn:microsoft.com/office/officeart/2005/8/layout/cycle7"/>
    <dgm:cxn modelId="{B4319C18-F3F7-456F-9780-27DD84E5980F}" type="presOf" srcId="{02331147-79EF-4F42-9036-1AABEE7A7A7E}" destId="{C1C763A6-D3CE-4C0F-B698-38F476127295}" srcOrd="0" destOrd="0" presId="urn:microsoft.com/office/officeart/2005/8/layout/cycle7"/>
    <dgm:cxn modelId="{CAA9D24A-0FDF-47D0-B274-4B5C834D4304}" type="presOf" srcId="{0BDAB7C7-A424-42D0-9C52-09D46A619C39}" destId="{48A64F2D-D876-44C5-BD94-07CA1ABC4BC7}" srcOrd="1" destOrd="0" presId="urn:microsoft.com/office/officeart/2005/8/layout/cycle7"/>
    <dgm:cxn modelId="{D184BB3A-8CB0-44EC-9E3D-BA0DA36987AF}" type="presOf" srcId="{FC33E6EC-0D6C-46AA-A1B3-B03D129BA135}" destId="{08C5560F-E6EE-4EF6-AD60-0B2603331DF4}" srcOrd="0" destOrd="0" presId="urn:microsoft.com/office/officeart/2005/8/layout/cycle7"/>
    <dgm:cxn modelId="{83EBCE92-AF39-4DF6-9F3C-3E2E4A151B4C}" srcId="{80C6AAE0-7FBE-485B-9F41-9D6C5074533E}" destId="{F86C096F-9DA0-4650-9A14-A4D51E709550}" srcOrd="1" destOrd="0" parTransId="{03B1D076-5FF7-4EB8-BC25-30294B9F5289}" sibTransId="{0BDAB7C7-A424-42D0-9C52-09D46A619C39}"/>
    <dgm:cxn modelId="{69AB350E-4777-4C25-B759-A08D210828B2}" type="presParOf" srcId="{15554D22-9EA1-4D81-9838-A0D35074F5FF}" destId="{C1C763A6-D3CE-4C0F-B698-38F476127295}" srcOrd="0" destOrd="0" presId="urn:microsoft.com/office/officeart/2005/8/layout/cycle7"/>
    <dgm:cxn modelId="{0B59A2C1-3BE3-4D92-9E6C-CDE53D3D73D1}" type="presParOf" srcId="{15554D22-9EA1-4D81-9838-A0D35074F5FF}" destId="{08C5560F-E6EE-4EF6-AD60-0B2603331DF4}" srcOrd="1" destOrd="0" presId="urn:microsoft.com/office/officeart/2005/8/layout/cycle7"/>
    <dgm:cxn modelId="{D20F6BEB-A046-427D-B902-F68A5307CDAB}" type="presParOf" srcId="{08C5560F-E6EE-4EF6-AD60-0B2603331DF4}" destId="{034AAFAB-F68C-4CD8-90C0-6607C118540F}" srcOrd="0" destOrd="0" presId="urn:microsoft.com/office/officeart/2005/8/layout/cycle7"/>
    <dgm:cxn modelId="{8BD09434-F051-4972-9A18-20DF1E902758}" type="presParOf" srcId="{15554D22-9EA1-4D81-9838-A0D35074F5FF}" destId="{83B95BC1-C66D-4D08-810D-D4F9FFE6D61C}" srcOrd="2" destOrd="0" presId="urn:microsoft.com/office/officeart/2005/8/layout/cycle7"/>
    <dgm:cxn modelId="{40957C69-0E36-47C3-966A-11FFCBC9A1F6}" type="presParOf" srcId="{15554D22-9EA1-4D81-9838-A0D35074F5FF}" destId="{A8123DF0-34D0-4A09-B477-8EEE6C529BE2}" srcOrd="3" destOrd="0" presId="urn:microsoft.com/office/officeart/2005/8/layout/cycle7"/>
    <dgm:cxn modelId="{99D7F196-CC5B-4B5A-9B86-46D8158E634E}" type="presParOf" srcId="{A8123DF0-34D0-4A09-B477-8EEE6C529BE2}" destId="{48A64F2D-D876-44C5-BD94-07CA1ABC4BC7}" srcOrd="0" destOrd="0" presId="urn:microsoft.com/office/officeart/2005/8/layout/cycle7"/>
    <dgm:cxn modelId="{32BDACC0-86FC-42ED-B51E-3B0DB1026A4B}" type="presParOf" srcId="{15554D22-9EA1-4D81-9838-A0D35074F5FF}" destId="{0C19F834-7D44-4FFF-90AD-04448EAE0176}" srcOrd="4" destOrd="0" presId="urn:microsoft.com/office/officeart/2005/8/layout/cycle7"/>
    <dgm:cxn modelId="{78FB63EB-2D60-4F34-BF48-F4561D240521}" type="presParOf" srcId="{15554D22-9EA1-4D81-9838-A0D35074F5FF}" destId="{4D403BC8-7AE8-4F3F-994A-58C27E16A3FA}" srcOrd="5" destOrd="0" presId="urn:microsoft.com/office/officeart/2005/8/layout/cycle7"/>
    <dgm:cxn modelId="{FA8BCF93-70D2-483D-94E5-970D4640766D}" type="presParOf" srcId="{4D403BC8-7AE8-4F3F-994A-58C27E16A3FA}" destId="{B4FED732-2576-42A5-9CBE-72FAF0F855EC}" srcOrd="0" destOrd="0" presId="urn:microsoft.com/office/officeart/2005/8/layout/cycle7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  <a:ext uri="{C62137D5-CB1D-491B-B009-E17868A290BF}">
      <dgm14:recolorImg xmlns=""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C6AAE0-7FBE-485B-9F41-9D6C5074533E}" type="doc">
      <dgm:prSet loTypeId="urn:microsoft.com/office/officeart/2005/8/layout/cycle7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2331147-79EF-4F42-9036-1AABEE7A7A7E}">
      <dgm:prSet phldrT="[Text]" custT="1"/>
      <dgm:spPr/>
      <dgm:t>
        <a:bodyPr/>
        <a:lstStyle/>
        <a:p>
          <a:r>
            <a:rPr lang="x-none" sz="1600" b="1" smtClean="0"/>
            <a:t>Еколошке радионице </a:t>
          </a:r>
        </a:p>
        <a:p>
          <a:r>
            <a:rPr lang="x-none" sz="1600" b="1" smtClean="0"/>
            <a:t>Избор најуспешнијих радова</a:t>
          </a:r>
          <a:endParaRPr lang="en-US" sz="1600" b="1" dirty="0"/>
        </a:p>
      </dgm:t>
    </dgm:pt>
    <dgm:pt modelId="{B3E3EF64-2DD2-43E9-9C9C-9BDBCF1F3D9E}" type="parTrans" cxnId="{585391B1-408A-461D-B76B-2105E8AE63D2}">
      <dgm:prSet/>
      <dgm:spPr/>
      <dgm:t>
        <a:bodyPr/>
        <a:lstStyle/>
        <a:p>
          <a:endParaRPr lang="en-US"/>
        </a:p>
      </dgm:t>
    </dgm:pt>
    <dgm:pt modelId="{FC33E6EC-0D6C-46AA-A1B3-B03D129BA135}" type="sibTrans" cxnId="{585391B1-408A-461D-B76B-2105E8AE63D2}">
      <dgm:prSet/>
      <dgm:spPr/>
      <dgm:t>
        <a:bodyPr/>
        <a:lstStyle/>
        <a:p>
          <a:endParaRPr lang="en-US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86C096F-9DA0-4650-9A14-A4D51E709550}">
      <dgm:prSet phldrT="[Text]" custT="1"/>
      <dgm:spPr/>
      <dgm:t>
        <a:bodyPr/>
        <a:lstStyle/>
        <a:p>
          <a:r>
            <a:rPr lang="x-none" sz="1400" b="1" smtClean="0"/>
            <a:t>Ученици од  I до IV</a:t>
          </a:r>
        </a:p>
        <a:p>
          <a:r>
            <a:rPr lang="x-none" sz="1500" b="1" baseline="0" smtClean="0"/>
            <a:t>ОШ ’’ Доситеј Обрадовић’’ </a:t>
          </a:r>
        </a:p>
        <a:p>
          <a:r>
            <a:rPr lang="x-none" sz="1500" b="1" baseline="0" smtClean="0"/>
            <a:t>Ниш</a:t>
          </a:r>
          <a:endParaRPr lang="x-none" sz="1500" b="1" smtClean="0"/>
        </a:p>
        <a:p>
          <a:endParaRPr lang="en-US" sz="1500" dirty="0"/>
        </a:p>
      </dgm:t>
    </dgm:pt>
    <dgm:pt modelId="{03B1D076-5FF7-4EB8-BC25-30294B9F5289}" type="parTrans" cxnId="{83EBCE92-AF39-4DF6-9F3C-3E2E4A151B4C}">
      <dgm:prSet/>
      <dgm:spPr/>
      <dgm:t>
        <a:bodyPr/>
        <a:lstStyle/>
        <a:p>
          <a:endParaRPr lang="en-US"/>
        </a:p>
      </dgm:t>
    </dgm:pt>
    <dgm:pt modelId="{0BDAB7C7-A424-42D0-9C52-09D46A619C39}" type="sibTrans" cxnId="{83EBCE92-AF39-4DF6-9F3C-3E2E4A151B4C}">
      <dgm:prSet/>
      <dgm:spPr/>
      <dgm:t>
        <a:bodyPr/>
        <a:lstStyle/>
        <a:p>
          <a:endParaRPr lang="en-US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5C4B13C-6EA5-4854-9273-0B3C697EB6AE}">
      <dgm:prSet phldrT="[Text]" custT="1"/>
      <dgm:spPr/>
      <dgm:t>
        <a:bodyPr/>
        <a:lstStyle/>
        <a:p>
          <a:r>
            <a:rPr lang="x-none" sz="1400" b="1" smtClean="0"/>
            <a:t>Ученици од  I до IV</a:t>
          </a:r>
        </a:p>
        <a:p>
          <a:r>
            <a:rPr lang="x-none" sz="1600" b="1" smtClean="0"/>
            <a:t>ОШ ’’ Љуба Нешић’’</a:t>
          </a:r>
        </a:p>
        <a:p>
          <a:r>
            <a:rPr lang="x-none" sz="1600" b="1" smtClean="0"/>
            <a:t>Зајечар</a:t>
          </a:r>
          <a:endParaRPr lang="en-US" sz="1600" b="1" dirty="0"/>
        </a:p>
      </dgm:t>
    </dgm:pt>
    <dgm:pt modelId="{D93B621C-4333-4B31-93BD-4C56EF4D5971}" type="parTrans" cxnId="{5C69AF5F-AC78-416B-96E6-790CFE88A61F}">
      <dgm:prSet/>
      <dgm:spPr/>
      <dgm:t>
        <a:bodyPr/>
        <a:lstStyle/>
        <a:p>
          <a:endParaRPr lang="en-US"/>
        </a:p>
      </dgm:t>
    </dgm:pt>
    <dgm:pt modelId="{11353A34-2EC2-43F0-A4AC-EE492A155042}" type="sibTrans" cxnId="{5C69AF5F-AC78-416B-96E6-790CFE88A61F}">
      <dgm:prSet/>
      <dgm:spPr/>
      <dgm:t>
        <a:bodyPr/>
        <a:lstStyle/>
        <a:p>
          <a:endParaRPr lang="en-US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5554D22-9EA1-4D81-9838-A0D35074F5FF}" type="pres">
      <dgm:prSet presAssocID="{80C6AAE0-7FBE-485B-9F41-9D6C5074533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C763A6-D3CE-4C0F-B698-38F476127295}" type="pres">
      <dgm:prSet presAssocID="{02331147-79EF-4F42-9036-1AABEE7A7A7E}" presName="node" presStyleLbl="node1" presStyleIdx="0" presStyleCnt="3" custScaleX="139381" custScaleY="191251" custRadScaleRad="99700" custRadScaleInc="41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C5560F-E6EE-4EF6-AD60-0B2603331DF4}" type="pres">
      <dgm:prSet presAssocID="{FC33E6EC-0D6C-46AA-A1B3-B03D129BA135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34AAFAB-F68C-4CD8-90C0-6607C118540F}" type="pres">
      <dgm:prSet presAssocID="{FC33E6EC-0D6C-46AA-A1B3-B03D129BA135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83B95BC1-C66D-4D08-810D-D4F9FFE6D61C}" type="pres">
      <dgm:prSet presAssocID="{F86C096F-9DA0-4650-9A14-A4D51E709550}" presName="node" presStyleLbl="node1" presStyleIdx="1" presStyleCnt="3" custScaleX="123950" custScaleY="2229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23DF0-34D0-4A09-B477-8EEE6C529BE2}" type="pres">
      <dgm:prSet presAssocID="{0BDAB7C7-A424-42D0-9C52-09D46A619C3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48A64F2D-D876-44C5-BD94-07CA1ABC4BC7}" type="pres">
      <dgm:prSet presAssocID="{0BDAB7C7-A424-42D0-9C52-09D46A619C39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0C19F834-7D44-4FFF-90AD-04448EAE0176}" type="pres">
      <dgm:prSet presAssocID="{25C4B13C-6EA5-4854-9273-0B3C697EB6AE}" presName="node" presStyleLbl="node1" presStyleIdx="2" presStyleCnt="3" custScaleX="117735" custScaleY="2234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03BC8-7AE8-4F3F-994A-58C27E16A3FA}" type="pres">
      <dgm:prSet presAssocID="{11353A34-2EC2-43F0-A4AC-EE492A155042}" presName="sibTrans" presStyleLbl="sibTrans2D1" presStyleIdx="2" presStyleCnt="3"/>
      <dgm:spPr/>
      <dgm:t>
        <a:bodyPr/>
        <a:lstStyle/>
        <a:p>
          <a:endParaRPr lang="en-US"/>
        </a:p>
      </dgm:t>
    </dgm:pt>
    <dgm:pt modelId="{B4FED732-2576-42A5-9CBE-72FAF0F855EC}" type="pres">
      <dgm:prSet presAssocID="{11353A34-2EC2-43F0-A4AC-EE492A155042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5C69AF5F-AC78-416B-96E6-790CFE88A61F}" srcId="{80C6AAE0-7FBE-485B-9F41-9D6C5074533E}" destId="{25C4B13C-6EA5-4854-9273-0B3C697EB6AE}" srcOrd="2" destOrd="0" parTransId="{D93B621C-4333-4B31-93BD-4C56EF4D5971}" sibTransId="{11353A34-2EC2-43F0-A4AC-EE492A155042}"/>
    <dgm:cxn modelId="{CC53F19A-BA70-489F-8B9B-08CA1F90F34C}" type="presOf" srcId="{0BDAB7C7-A424-42D0-9C52-09D46A619C39}" destId="{A8123DF0-34D0-4A09-B477-8EEE6C529BE2}" srcOrd="0" destOrd="0" presId="urn:microsoft.com/office/officeart/2005/8/layout/cycle7"/>
    <dgm:cxn modelId="{43D037CE-5053-46BE-B00E-C3CF611E9B6C}" type="presOf" srcId="{11353A34-2EC2-43F0-A4AC-EE492A155042}" destId="{B4FED732-2576-42A5-9CBE-72FAF0F855EC}" srcOrd="1" destOrd="0" presId="urn:microsoft.com/office/officeart/2005/8/layout/cycle7"/>
    <dgm:cxn modelId="{76B0EBA8-FCC4-4974-8A94-4873617FB715}" type="presOf" srcId="{11353A34-2EC2-43F0-A4AC-EE492A155042}" destId="{4D403BC8-7AE8-4F3F-994A-58C27E16A3FA}" srcOrd="0" destOrd="0" presId="urn:microsoft.com/office/officeart/2005/8/layout/cycle7"/>
    <dgm:cxn modelId="{585391B1-408A-461D-B76B-2105E8AE63D2}" srcId="{80C6AAE0-7FBE-485B-9F41-9D6C5074533E}" destId="{02331147-79EF-4F42-9036-1AABEE7A7A7E}" srcOrd="0" destOrd="0" parTransId="{B3E3EF64-2DD2-43E9-9C9C-9BDBCF1F3D9E}" sibTransId="{FC33E6EC-0D6C-46AA-A1B3-B03D129BA135}"/>
    <dgm:cxn modelId="{11490A99-F869-4075-97F7-9DCEF314D8DD}" type="presOf" srcId="{02331147-79EF-4F42-9036-1AABEE7A7A7E}" destId="{C1C763A6-D3CE-4C0F-B698-38F476127295}" srcOrd="0" destOrd="0" presId="urn:microsoft.com/office/officeart/2005/8/layout/cycle7"/>
    <dgm:cxn modelId="{6C0BA3A6-BF0B-48DF-B55C-877C9F209D1E}" type="presOf" srcId="{FC33E6EC-0D6C-46AA-A1B3-B03D129BA135}" destId="{08C5560F-E6EE-4EF6-AD60-0B2603331DF4}" srcOrd="0" destOrd="0" presId="urn:microsoft.com/office/officeart/2005/8/layout/cycle7"/>
    <dgm:cxn modelId="{4DD10318-ECC1-4406-BBA0-79938A4EB51C}" type="presOf" srcId="{0BDAB7C7-A424-42D0-9C52-09D46A619C39}" destId="{48A64F2D-D876-44C5-BD94-07CA1ABC4BC7}" srcOrd="1" destOrd="0" presId="urn:microsoft.com/office/officeart/2005/8/layout/cycle7"/>
    <dgm:cxn modelId="{0E174B38-232A-424F-BD9A-BC69F14B6F3E}" type="presOf" srcId="{80C6AAE0-7FBE-485B-9F41-9D6C5074533E}" destId="{15554D22-9EA1-4D81-9838-A0D35074F5FF}" srcOrd="0" destOrd="0" presId="urn:microsoft.com/office/officeart/2005/8/layout/cycle7"/>
    <dgm:cxn modelId="{2D5D8A23-C9D8-4F0E-93CD-52937316D952}" type="presOf" srcId="{FC33E6EC-0D6C-46AA-A1B3-B03D129BA135}" destId="{034AAFAB-F68C-4CD8-90C0-6607C118540F}" srcOrd="1" destOrd="0" presId="urn:microsoft.com/office/officeart/2005/8/layout/cycle7"/>
    <dgm:cxn modelId="{6F2E5731-617B-4D0A-8A03-3C12BC25F283}" type="presOf" srcId="{F86C096F-9DA0-4650-9A14-A4D51E709550}" destId="{83B95BC1-C66D-4D08-810D-D4F9FFE6D61C}" srcOrd="0" destOrd="0" presId="urn:microsoft.com/office/officeart/2005/8/layout/cycle7"/>
    <dgm:cxn modelId="{6C9C21DF-601D-4F86-83EE-9E1C0E475D1F}" type="presOf" srcId="{25C4B13C-6EA5-4854-9273-0B3C697EB6AE}" destId="{0C19F834-7D44-4FFF-90AD-04448EAE0176}" srcOrd="0" destOrd="0" presId="urn:microsoft.com/office/officeart/2005/8/layout/cycle7"/>
    <dgm:cxn modelId="{83EBCE92-AF39-4DF6-9F3C-3E2E4A151B4C}" srcId="{80C6AAE0-7FBE-485B-9F41-9D6C5074533E}" destId="{F86C096F-9DA0-4650-9A14-A4D51E709550}" srcOrd="1" destOrd="0" parTransId="{03B1D076-5FF7-4EB8-BC25-30294B9F5289}" sibTransId="{0BDAB7C7-A424-42D0-9C52-09D46A619C39}"/>
    <dgm:cxn modelId="{CBE1703E-D960-4B29-86DA-4733A14F4774}" type="presParOf" srcId="{15554D22-9EA1-4D81-9838-A0D35074F5FF}" destId="{C1C763A6-D3CE-4C0F-B698-38F476127295}" srcOrd="0" destOrd="0" presId="urn:microsoft.com/office/officeart/2005/8/layout/cycle7"/>
    <dgm:cxn modelId="{F7C3FD20-0BA7-448A-9DA4-9D170E175D7A}" type="presParOf" srcId="{15554D22-9EA1-4D81-9838-A0D35074F5FF}" destId="{08C5560F-E6EE-4EF6-AD60-0B2603331DF4}" srcOrd="1" destOrd="0" presId="urn:microsoft.com/office/officeart/2005/8/layout/cycle7"/>
    <dgm:cxn modelId="{313931AE-C116-45CD-AFD1-C29D762CC05E}" type="presParOf" srcId="{08C5560F-E6EE-4EF6-AD60-0B2603331DF4}" destId="{034AAFAB-F68C-4CD8-90C0-6607C118540F}" srcOrd="0" destOrd="0" presId="urn:microsoft.com/office/officeart/2005/8/layout/cycle7"/>
    <dgm:cxn modelId="{AA9F35E5-7B9B-4DAC-B73F-E4770B304832}" type="presParOf" srcId="{15554D22-9EA1-4D81-9838-A0D35074F5FF}" destId="{83B95BC1-C66D-4D08-810D-D4F9FFE6D61C}" srcOrd="2" destOrd="0" presId="urn:microsoft.com/office/officeart/2005/8/layout/cycle7"/>
    <dgm:cxn modelId="{0F9B468B-0312-436F-8168-E8DF5ABA6177}" type="presParOf" srcId="{15554D22-9EA1-4D81-9838-A0D35074F5FF}" destId="{A8123DF0-34D0-4A09-B477-8EEE6C529BE2}" srcOrd="3" destOrd="0" presId="urn:microsoft.com/office/officeart/2005/8/layout/cycle7"/>
    <dgm:cxn modelId="{C2077A10-E81F-47CD-ADE6-00000BE12F80}" type="presParOf" srcId="{A8123DF0-34D0-4A09-B477-8EEE6C529BE2}" destId="{48A64F2D-D876-44C5-BD94-07CA1ABC4BC7}" srcOrd="0" destOrd="0" presId="urn:microsoft.com/office/officeart/2005/8/layout/cycle7"/>
    <dgm:cxn modelId="{7D705EB0-121B-4704-B5E5-2A64A30AD120}" type="presParOf" srcId="{15554D22-9EA1-4D81-9838-A0D35074F5FF}" destId="{0C19F834-7D44-4FFF-90AD-04448EAE0176}" srcOrd="4" destOrd="0" presId="urn:microsoft.com/office/officeart/2005/8/layout/cycle7"/>
    <dgm:cxn modelId="{270DFD73-5B96-4765-A148-301F82D357E7}" type="presParOf" srcId="{15554D22-9EA1-4D81-9838-A0D35074F5FF}" destId="{4D403BC8-7AE8-4F3F-994A-58C27E16A3FA}" srcOrd="5" destOrd="0" presId="urn:microsoft.com/office/officeart/2005/8/layout/cycle7"/>
    <dgm:cxn modelId="{260A74ED-6153-4C06-9029-3C2EC89FB761}" type="presParOf" srcId="{4D403BC8-7AE8-4F3F-994A-58C27E16A3FA}" destId="{B4FED732-2576-42A5-9CBE-72FAF0F855EC}" srcOrd="0" destOrd="0" presId="urn:microsoft.com/office/officeart/2005/8/layout/cycle7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C6AAE0-7FBE-485B-9F41-9D6C5074533E}" type="doc">
      <dgm:prSet loTypeId="urn:microsoft.com/office/officeart/2005/8/layout/cycle7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2331147-79EF-4F42-9036-1AABEE7A7A7E}">
      <dgm:prSet phldrT="[Text]" custT="1"/>
      <dgm:spPr/>
      <dgm:t>
        <a:bodyPr/>
        <a:lstStyle/>
        <a:p>
          <a:r>
            <a:rPr lang="x-none" sz="2000" b="1" dirty="0" smtClean="0">
              <a:solidFill>
                <a:schemeClr val="tx1"/>
              </a:solidFill>
            </a:rPr>
            <a:t>20. априла Видео мост</a:t>
          </a:r>
          <a:endParaRPr lang="en-US" sz="2000" b="1" dirty="0">
            <a:solidFill>
              <a:schemeClr val="tx1"/>
            </a:solidFill>
          </a:endParaRPr>
        </a:p>
      </dgm:t>
    </dgm:pt>
    <dgm:pt modelId="{B3E3EF64-2DD2-43E9-9C9C-9BDBCF1F3D9E}" type="parTrans" cxnId="{585391B1-408A-461D-B76B-2105E8AE63D2}">
      <dgm:prSet/>
      <dgm:spPr/>
      <dgm:t>
        <a:bodyPr/>
        <a:lstStyle/>
        <a:p>
          <a:endParaRPr lang="en-US"/>
        </a:p>
      </dgm:t>
    </dgm:pt>
    <dgm:pt modelId="{FC33E6EC-0D6C-46AA-A1B3-B03D129BA135}" type="sibTrans" cxnId="{585391B1-408A-461D-B76B-2105E8AE63D2}">
      <dgm:prSet/>
      <dgm:spPr/>
      <dgm:t>
        <a:bodyPr/>
        <a:lstStyle/>
        <a:p>
          <a:endParaRPr lang="en-US"/>
        </a:p>
      </dgm:t>
    </dgm:pt>
    <dgm:pt modelId="{F86C096F-9DA0-4650-9A14-A4D51E709550}">
      <dgm:prSet phldrT="[Text]"/>
      <dgm:spPr/>
      <dgm:t>
        <a:bodyPr/>
        <a:lstStyle/>
        <a:p>
          <a:r>
            <a:rPr lang="x-none" b="1" dirty="0" smtClean="0">
              <a:solidFill>
                <a:schemeClr val="tx1"/>
              </a:solidFill>
            </a:rPr>
            <a:t>Ученици I</a:t>
          </a:r>
          <a:r>
            <a:rPr lang="x-none" b="1" baseline="-25000" dirty="0" smtClean="0">
              <a:solidFill>
                <a:schemeClr val="tx1"/>
              </a:solidFill>
            </a:rPr>
            <a:t>2</a:t>
          </a:r>
        </a:p>
        <a:p>
          <a:r>
            <a:rPr lang="x-none" b="1" baseline="0" dirty="0" smtClean="0">
              <a:solidFill>
                <a:schemeClr val="tx1"/>
              </a:solidFill>
            </a:rPr>
            <a:t>ОШ ’’ Доситеј Обрадовић’’ </a:t>
          </a:r>
        </a:p>
        <a:p>
          <a:r>
            <a:rPr lang="x-none" b="1" baseline="0" dirty="0" smtClean="0">
              <a:solidFill>
                <a:schemeClr val="tx1"/>
              </a:solidFill>
            </a:rPr>
            <a:t>Ниш</a:t>
          </a:r>
          <a:endParaRPr lang="en-US" b="1" dirty="0">
            <a:solidFill>
              <a:schemeClr val="tx1"/>
            </a:solidFill>
          </a:endParaRPr>
        </a:p>
      </dgm:t>
    </dgm:pt>
    <dgm:pt modelId="{03B1D076-5FF7-4EB8-BC25-30294B9F5289}" type="parTrans" cxnId="{83EBCE92-AF39-4DF6-9F3C-3E2E4A151B4C}">
      <dgm:prSet/>
      <dgm:spPr/>
      <dgm:t>
        <a:bodyPr/>
        <a:lstStyle/>
        <a:p>
          <a:endParaRPr lang="en-US"/>
        </a:p>
      </dgm:t>
    </dgm:pt>
    <dgm:pt modelId="{0BDAB7C7-A424-42D0-9C52-09D46A619C39}" type="sibTrans" cxnId="{83EBCE92-AF39-4DF6-9F3C-3E2E4A151B4C}">
      <dgm:prSet/>
      <dgm:spPr/>
      <dgm:t>
        <a:bodyPr/>
        <a:lstStyle/>
        <a:p>
          <a:endParaRPr lang="en-US"/>
        </a:p>
      </dgm:t>
    </dgm:pt>
    <dgm:pt modelId="{25C4B13C-6EA5-4854-9273-0B3C697EB6AE}">
      <dgm:prSet phldrT="[Text]"/>
      <dgm:spPr/>
      <dgm:t>
        <a:bodyPr/>
        <a:lstStyle/>
        <a:p>
          <a:r>
            <a:rPr lang="x-none" b="1" dirty="0" smtClean="0">
              <a:solidFill>
                <a:schemeClr val="tx1"/>
              </a:solidFill>
            </a:rPr>
            <a:t>Ученици I</a:t>
          </a:r>
          <a:r>
            <a:rPr lang="x-none" b="1" baseline="-25000" dirty="0" smtClean="0">
              <a:solidFill>
                <a:schemeClr val="tx1"/>
              </a:solidFill>
            </a:rPr>
            <a:t>2</a:t>
          </a:r>
        </a:p>
        <a:p>
          <a:r>
            <a:rPr lang="x-none" b="1" baseline="0" dirty="0" smtClean="0">
              <a:solidFill>
                <a:schemeClr val="tx1"/>
              </a:solidFill>
            </a:rPr>
            <a:t>ОШ ’’ Љуба Нешић’’</a:t>
          </a:r>
        </a:p>
        <a:p>
          <a:r>
            <a:rPr lang="x-none" b="1" baseline="0" dirty="0" smtClean="0">
              <a:solidFill>
                <a:schemeClr val="tx1"/>
              </a:solidFill>
            </a:rPr>
            <a:t>Зајечар</a:t>
          </a:r>
          <a:endParaRPr lang="en-US" b="1" baseline="0" dirty="0">
            <a:solidFill>
              <a:schemeClr val="tx1"/>
            </a:solidFill>
          </a:endParaRPr>
        </a:p>
      </dgm:t>
    </dgm:pt>
    <dgm:pt modelId="{D93B621C-4333-4B31-93BD-4C56EF4D5971}" type="parTrans" cxnId="{5C69AF5F-AC78-416B-96E6-790CFE88A61F}">
      <dgm:prSet/>
      <dgm:spPr/>
      <dgm:t>
        <a:bodyPr/>
        <a:lstStyle/>
        <a:p>
          <a:endParaRPr lang="en-US"/>
        </a:p>
      </dgm:t>
    </dgm:pt>
    <dgm:pt modelId="{11353A34-2EC2-43F0-A4AC-EE492A155042}" type="sibTrans" cxnId="{5C69AF5F-AC78-416B-96E6-790CFE88A61F}">
      <dgm:prSet/>
      <dgm:spPr/>
      <dgm:t>
        <a:bodyPr/>
        <a:lstStyle/>
        <a:p>
          <a:endParaRPr lang="en-US"/>
        </a:p>
      </dgm:t>
    </dgm:pt>
    <dgm:pt modelId="{15554D22-9EA1-4D81-9838-A0D35074F5FF}" type="pres">
      <dgm:prSet presAssocID="{80C6AAE0-7FBE-485B-9F41-9D6C5074533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C763A6-D3CE-4C0F-B698-38F476127295}" type="pres">
      <dgm:prSet presAssocID="{02331147-79EF-4F42-9036-1AABEE7A7A7E}" presName="node" presStyleLbl="node1" presStyleIdx="0" presStyleCnt="3" custScaleX="176622" custScaleY="199366" custRadScaleRad="107875" custRadScaleInc="6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C5560F-E6EE-4EF6-AD60-0B2603331DF4}" type="pres">
      <dgm:prSet presAssocID="{FC33E6EC-0D6C-46AA-A1B3-B03D129BA135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34AAFAB-F68C-4CD8-90C0-6607C118540F}" type="pres">
      <dgm:prSet presAssocID="{FC33E6EC-0D6C-46AA-A1B3-B03D129BA135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83B95BC1-C66D-4D08-810D-D4F9FFE6D61C}" type="pres">
      <dgm:prSet presAssocID="{F86C096F-9DA0-4650-9A14-A4D51E709550}" presName="node" presStyleLbl="node1" presStyleIdx="1" presStyleCnt="3" custScaleX="212600" custScaleY="241513" custRadScaleRad="163198" custRadScaleInc="-291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23DF0-34D0-4A09-B477-8EEE6C529BE2}" type="pres">
      <dgm:prSet presAssocID="{0BDAB7C7-A424-42D0-9C52-09D46A619C3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48A64F2D-D876-44C5-BD94-07CA1ABC4BC7}" type="pres">
      <dgm:prSet presAssocID="{0BDAB7C7-A424-42D0-9C52-09D46A619C39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0C19F834-7D44-4FFF-90AD-04448EAE0176}" type="pres">
      <dgm:prSet presAssocID="{25C4B13C-6EA5-4854-9273-0B3C697EB6AE}" presName="node" presStyleLbl="node1" presStyleIdx="2" presStyleCnt="3" custScaleX="207333" custScaleY="227183" custRadScaleRad="186613" custRadScaleInc="298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03BC8-7AE8-4F3F-994A-58C27E16A3FA}" type="pres">
      <dgm:prSet presAssocID="{11353A34-2EC2-43F0-A4AC-EE492A155042}" presName="sibTrans" presStyleLbl="sibTrans2D1" presStyleIdx="2" presStyleCnt="3"/>
      <dgm:spPr/>
      <dgm:t>
        <a:bodyPr/>
        <a:lstStyle/>
        <a:p>
          <a:endParaRPr lang="en-US"/>
        </a:p>
      </dgm:t>
    </dgm:pt>
    <dgm:pt modelId="{B4FED732-2576-42A5-9CBE-72FAF0F855EC}" type="pres">
      <dgm:prSet presAssocID="{11353A34-2EC2-43F0-A4AC-EE492A155042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4DDE92F6-C060-4CE7-AA89-C75CBBB1CA7C}" type="presOf" srcId="{F86C096F-9DA0-4650-9A14-A4D51E709550}" destId="{83B95BC1-C66D-4D08-810D-D4F9FFE6D61C}" srcOrd="0" destOrd="0" presId="urn:microsoft.com/office/officeart/2005/8/layout/cycle7"/>
    <dgm:cxn modelId="{5C69AF5F-AC78-416B-96E6-790CFE88A61F}" srcId="{80C6AAE0-7FBE-485B-9F41-9D6C5074533E}" destId="{25C4B13C-6EA5-4854-9273-0B3C697EB6AE}" srcOrd="2" destOrd="0" parTransId="{D93B621C-4333-4B31-93BD-4C56EF4D5971}" sibTransId="{11353A34-2EC2-43F0-A4AC-EE492A155042}"/>
    <dgm:cxn modelId="{D6030826-5C21-44C0-B08D-1B5A242DEA5F}" type="presOf" srcId="{11353A34-2EC2-43F0-A4AC-EE492A155042}" destId="{B4FED732-2576-42A5-9CBE-72FAF0F855EC}" srcOrd="1" destOrd="0" presId="urn:microsoft.com/office/officeart/2005/8/layout/cycle7"/>
    <dgm:cxn modelId="{7DAC11E5-1204-40C8-8454-6B12A40BD2FF}" type="presOf" srcId="{25C4B13C-6EA5-4854-9273-0B3C697EB6AE}" destId="{0C19F834-7D44-4FFF-90AD-04448EAE0176}" srcOrd="0" destOrd="0" presId="urn:microsoft.com/office/officeart/2005/8/layout/cycle7"/>
    <dgm:cxn modelId="{CD0C15EB-2163-47A3-95A2-73FF9D60E46B}" type="presOf" srcId="{0BDAB7C7-A424-42D0-9C52-09D46A619C39}" destId="{A8123DF0-34D0-4A09-B477-8EEE6C529BE2}" srcOrd="0" destOrd="0" presId="urn:microsoft.com/office/officeart/2005/8/layout/cycle7"/>
    <dgm:cxn modelId="{0B33EFED-3954-4DA7-8102-7C9A3C2AA908}" type="presOf" srcId="{FC33E6EC-0D6C-46AA-A1B3-B03D129BA135}" destId="{034AAFAB-F68C-4CD8-90C0-6607C118540F}" srcOrd="1" destOrd="0" presId="urn:microsoft.com/office/officeart/2005/8/layout/cycle7"/>
    <dgm:cxn modelId="{585391B1-408A-461D-B76B-2105E8AE63D2}" srcId="{80C6AAE0-7FBE-485B-9F41-9D6C5074533E}" destId="{02331147-79EF-4F42-9036-1AABEE7A7A7E}" srcOrd="0" destOrd="0" parTransId="{B3E3EF64-2DD2-43E9-9C9C-9BDBCF1F3D9E}" sibTransId="{FC33E6EC-0D6C-46AA-A1B3-B03D129BA135}"/>
    <dgm:cxn modelId="{6B58EB9E-149A-4169-BB71-83D01D57667C}" type="presOf" srcId="{02331147-79EF-4F42-9036-1AABEE7A7A7E}" destId="{C1C763A6-D3CE-4C0F-B698-38F476127295}" srcOrd="0" destOrd="0" presId="urn:microsoft.com/office/officeart/2005/8/layout/cycle7"/>
    <dgm:cxn modelId="{3A6422CF-3B0E-4B07-9194-80CEF2D04B00}" type="presOf" srcId="{0BDAB7C7-A424-42D0-9C52-09D46A619C39}" destId="{48A64F2D-D876-44C5-BD94-07CA1ABC4BC7}" srcOrd="1" destOrd="0" presId="urn:microsoft.com/office/officeart/2005/8/layout/cycle7"/>
    <dgm:cxn modelId="{172E328D-662E-44B5-B1B1-F2BA6C4229B0}" type="presOf" srcId="{80C6AAE0-7FBE-485B-9F41-9D6C5074533E}" destId="{15554D22-9EA1-4D81-9838-A0D35074F5FF}" srcOrd="0" destOrd="0" presId="urn:microsoft.com/office/officeart/2005/8/layout/cycle7"/>
    <dgm:cxn modelId="{BA698ABE-24F6-4B6A-B420-FB347A520C2B}" type="presOf" srcId="{11353A34-2EC2-43F0-A4AC-EE492A155042}" destId="{4D403BC8-7AE8-4F3F-994A-58C27E16A3FA}" srcOrd="0" destOrd="0" presId="urn:microsoft.com/office/officeart/2005/8/layout/cycle7"/>
    <dgm:cxn modelId="{7A25BFA5-08CF-467B-BAE6-8A63501E1E0A}" type="presOf" srcId="{FC33E6EC-0D6C-46AA-A1B3-B03D129BA135}" destId="{08C5560F-E6EE-4EF6-AD60-0B2603331DF4}" srcOrd="0" destOrd="0" presId="urn:microsoft.com/office/officeart/2005/8/layout/cycle7"/>
    <dgm:cxn modelId="{83EBCE92-AF39-4DF6-9F3C-3E2E4A151B4C}" srcId="{80C6AAE0-7FBE-485B-9F41-9D6C5074533E}" destId="{F86C096F-9DA0-4650-9A14-A4D51E709550}" srcOrd="1" destOrd="0" parTransId="{03B1D076-5FF7-4EB8-BC25-30294B9F5289}" sibTransId="{0BDAB7C7-A424-42D0-9C52-09D46A619C39}"/>
    <dgm:cxn modelId="{F39BD803-A12B-4641-87E8-E7ABBF8B4C27}" type="presParOf" srcId="{15554D22-9EA1-4D81-9838-A0D35074F5FF}" destId="{C1C763A6-D3CE-4C0F-B698-38F476127295}" srcOrd="0" destOrd="0" presId="urn:microsoft.com/office/officeart/2005/8/layout/cycle7"/>
    <dgm:cxn modelId="{AC716E91-B94E-4127-A495-95D552881FEC}" type="presParOf" srcId="{15554D22-9EA1-4D81-9838-A0D35074F5FF}" destId="{08C5560F-E6EE-4EF6-AD60-0B2603331DF4}" srcOrd="1" destOrd="0" presId="urn:microsoft.com/office/officeart/2005/8/layout/cycle7"/>
    <dgm:cxn modelId="{AFE37EDB-DE84-4860-8D15-D06569C4C853}" type="presParOf" srcId="{08C5560F-E6EE-4EF6-AD60-0B2603331DF4}" destId="{034AAFAB-F68C-4CD8-90C0-6607C118540F}" srcOrd="0" destOrd="0" presId="urn:microsoft.com/office/officeart/2005/8/layout/cycle7"/>
    <dgm:cxn modelId="{E73DBBBA-0781-4E33-8BBD-348867586777}" type="presParOf" srcId="{15554D22-9EA1-4D81-9838-A0D35074F5FF}" destId="{83B95BC1-C66D-4D08-810D-D4F9FFE6D61C}" srcOrd="2" destOrd="0" presId="urn:microsoft.com/office/officeart/2005/8/layout/cycle7"/>
    <dgm:cxn modelId="{1DD344CD-9B6A-452D-A46D-817AADA52515}" type="presParOf" srcId="{15554D22-9EA1-4D81-9838-A0D35074F5FF}" destId="{A8123DF0-34D0-4A09-B477-8EEE6C529BE2}" srcOrd="3" destOrd="0" presId="urn:microsoft.com/office/officeart/2005/8/layout/cycle7"/>
    <dgm:cxn modelId="{21187FC0-384F-499A-AB56-6E9CB2D89EFB}" type="presParOf" srcId="{A8123DF0-34D0-4A09-B477-8EEE6C529BE2}" destId="{48A64F2D-D876-44C5-BD94-07CA1ABC4BC7}" srcOrd="0" destOrd="0" presId="urn:microsoft.com/office/officeart/2005/8/layout/cycle7"/>
    <dgm:cxn modelId="{E29AB5F1-CFEE-4855-8FB8-867717E561FB}" type="presParOf" srcId="{15554D22-9EA1-4D81-9838-A0D35074F5FF}" destId="{0C19F834-7D44-4FFF-90AD-04448EAE0176}" srcOrd="4" destOrd="0" presId="urn:microsoft.com/office/officeart/2005/8/layout/cycle7"/>
    <dgm:cxn modelId="{C9067DB2-A301-4CC2-B1CD-01F7D9578B97}" type="presParOf" srcId="{15554D22-9EA1-4D81-9838-A0D35074F5FF}" destId="{4D403BC8-7AE8-4F3F-994A-58C27E16A3FA}" srcOrd="5" destOrd="0" presId="urn:microsoft.com/office/officeart/2005/8/layout/cycle7"/>
    <dgm:cxn modelId="{9C529B1A-2C51-49CA-9C9C-3A9BA918DECF}" type="presParOf" srcId="{4D403BC8-7AE8-4F3F-994A-58C27E16A3FA}" destId="{B4FED732-2576-42A5-9CBE-72FAF0F855EC}" srcOrd="0" destOrd="0" presId="urn:microsoft.com/office/officeart/2005/8/layout/cycle7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  <a:ext uri="{C62137D5-CB1D-491B-B009-E17868A290BF}">
      <dgm14:recolorImg xmlns=""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763A6-D3CE-4C0F-B698-38F476127295}">
      <dsp:nvSpPr>
        <dsp:cNvPr id="0" name=""/>
        <dsp:cNvSpPr/>
      </dsp:nvSpPr>
      <dsp:spPr>
        <a:xfrm>
          <a:off x="1053670" y="279660"/>
          <a:ext cx="1915387" cy="146499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2000" b="1" kern="1200" smtClean="0"/>
            <a:t>Видео мост</a:t>
          </a:r>
          <a:endParaRPr lang="en-US" sz="2000" b="1" kern="1200" dirty="0"/>
        </a:p>
      </dsp:txBody>
      <dsp:txXfrm>
        <a:off x="1096578" y="322568"/>
        <a:ext cx="1829571" cy="1379180"/>
      </dsp:txXfrm>
    </dsp:sp>
    <dsp:sp modelId="{08C5560F-E6EE-4EF6-AD60-0B2603331DF4}">
      <dsp:nvSpPr>
        <dsp:cNvPr id="0" name=""/>
        <dsp:cNvSpPr/>
      </dsp:nvSpPr>
      <dsp:spPr>
        <a:xfrm rot="3689908">
          <a:off x="2382587" y="1916786"/>
          <a:ext cx="379612" cy="25718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2459744" y="1968224"/>
        <a:ext cx="225298" cy="154313"/>
      </dsp:txXfrm>
    </dsp:sp>
    <dsp:sp modelId="{83B95BC1-C66D-4D08-810D-D4F9FFE6D61C}">
      <dsp:nvSpPr>
        <dsp:cNvPr id="0" name=""/>
        <dsp:cNvSpPr/>
      </dsp:nvSpPr>
      <dsp:spPr>
        <a:xfrm>
          <a:off x="2291446" y="2346105"/>
          <a:ext cx="1847577" cy="1766335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900" b="1" kern="1200" smtClean="0"/>
            <a:t>Ученици </a:t>
          </a:r>
          <a:r>
            <a:rPr lang="sr-Latn-RS" sz="1900" b="1" kern="1200" smtClean="0"/>
            <a:t>I</a:t>
          </a:r>
          <a:r>
            <a:rPr lang="sr-Latn-RS" sz="1900" b="1" kern="1200" baseline="-25000" smtClean="0"/>
            <a:t>2</a:t>
          </a:r>
          <a:endParaRPr lang="sr-Cyrl-RS" sz="1900" b="1" kern="1200" baseline="-2500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900" b="1" kern="1200" baseline="0" smtClean="0"/>
            <a:t>ОШ ’’ Доситеј Обрадовић’’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900" b="1" kern="1200" baseline="0" smtClean="0"/>
            <a:t>Ниш</a:t>
          </a:r>
          <a:endParaRPr lang="en-US" sz="1900" b="1" kern="1200" dirty="0"/>
        </a:p>
      </dsp:txBody>
      <dsp:txXfrm>
        <a:off x="2343180" y="2397839"/>
        <a:ext cx="1744109" cy="1662867"/>
      </dsp:txXfrm>
    </dsp:sp>
    <dsp:sp modelId="{A8123DF0-34D0-4A09-B477-8EEE6C529BE2}">
      <dsp:nvSpPr>
        <dsp:cNvPr id="0" name=""/>
        <dsp:cNvSpPr/>
      </dsp:nvSpPr>
      <dsp:spPr>
        <a:xfrm rot="10807153">
          <a:off x="1864382" y="3098261"/>
          <a:ext cx="379612" cy="25718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10800000">
        <a:off x="1941539" y="3149699"/>
        <a:ext cx="225298" cy="154313"/>
      </dsp:txXfrm>
    </dsp:sp>
    <dsp:sp modelId="{0C19F834-7D44-4FFF-90AD-04448EAE0176}">
      <dsp:nvSpPr>
        <dsp:cNvPr id="0" name=""/>
        <dsp:cNvSpPr/>
      </dsp:nvSpPr>
      <dsp:spPr>
        <a:xfrm>
          <a:off x="-240248" y="2401373"/>
          <a:ext cx="2057180" cy="1645698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smtClean="0"/>
            <a:t>Ученици </a:t>
          </a:r>
          <a:r>
            <a:rPr lang="sr-Latn-RS" sz="1800" b="1" kern="1200" smtClean="0"/>
            <a:t>I</a:t>
          </a:r>
          <a:r>
            <a:rPr lang="sr-Latn-RS" sz="1800" b="1" kern="1200" baseline="-25000" smtClean="0"/>
            <a:t>2</a:t>
          </a:r>
          <a:endParaRPr lang="sr-Cyrl-RS" sz="1800" b="1" kern="1200" baseline="-2500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baseline="0" smtClean="0"/>
            <a:t>ОШ ’’ Љуба Нешић’’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baseline="0" smtClean="0"/>
            <a:t>Зајечар</a:t>
          </a:r>
          <a:endParaRPr lang="en-US" sz="1800" b="1" kern="1200" baseline="0" dirty="0"/>
        </a:p>
      </dsp:txBody>
      <dsp:txXfrm>
        <a:off x="-192047" y="2449574"/>
        <a:ext cx="1960778" cy="1549296"/>
      </dsp:txXfrm>
    </dsp:sp>
    <dsp:sp modelId="{4D403BC8-7AE8-4F3F-994A-58C27E16A3FA}">
      <dsp:nvSpPr>
        <dsp:cNvPr id="0" name=""/>
        <dsp:cNvSpPr/>
      </dsp:nvSpPr>
      <dsp:spPr>
        <a:xfrm rot="17936261">
          <a:off x="1235023" y="1944420"/>
          <a:ext cx="379612" cy="25718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312180" y="1995858"/>
        <a:ext cx="225298" cy="1543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763A6-D3CE-4C0F-B698-38F476127295}">
      <dsp:nvSpPr>
        <dsp:cNvPr id="0" name=""/>
        <dsp:cNvSpPr/>
      </dsp:nvSpPr>
      <dsp:spPr>
        <a:xfrm>
          <a:off x="1033411" y="322326"/>
          <a:ext cx="2199753" cy="15091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smtClean="0"/>
            <a:t>Еколошке радионице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smtClean="0"/>
            <a:t>Избор најуспешнијих радова</a:t>
          </a:r>
          <a:endParaRPr lang="en-US" sz="1600" b="1" kern="1200" dirty="0"/>
        </a:p>
      </dsp:txBody>
      <dsp:txXfrm>
        <a:off x="1077614" y="366529"/>
        <a:ext cx="2111347" cy="1420784"/>
      </dsp:txXfrm>
    </dsp:sp>
    <dsp:sp modelId="{08C5560F-E6EE-4EF6-AD60-0B2603331DF4}">
      <dsp:nvSpPr>
        <dsp:cNvPr id="0" name=""/>
        <dsp:cNvSpPr/>
      </dsp:nvSpPr>
      <dsp:spPr>
        <a:xfrm rot="3670687">
          <a:off x="2438585" y="2001799"/>
          <a:ext cx="559211" cy="27619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2521442" y="2057037"/>
        <a:ext cx="393497" cy="165714"/>
      </dsp:txXfrm>
    </dsp:sp>
    <dsp:sp modelId="{83B95BC1-C66D-4D08-810D-D4F9FFE6D61C}">
      <dsp:nvSpPr>
        <dsp:cNvPr id="0" name=""/>
        <dsp:cNvSpPr/>
      </dsp:nvSpPr>
      <dsp:spPr>
        <a:xfrm>
          <a:off x="2393867" y="2448272"/>
          <a:ext cx="1956216" cy="1759553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smtClean="0"/>
            <a:t>Ученици од </a:t>
          </a:r>
          <a:r>
            <a:rPr lang="sr-Latn-RS" sz="1400" b="1" kern="1200" smtClean="0"/>
            <a:t> I </a:t>
          </a:r>
          <a:r>
            <a:rPr lang="sr-Cyrl-RS" sz="1400" b="1" kern="1200" smtClean="0"/>
            <a:t>до </a:t>
          </a:r>
          <a:r>
            <a:rPr lang="sr-Latn-RS" sz="1400" b="1" kern="1200" smtClean="0"/>
            <a:t>IV</a:t>
          </a:r>
          <a:endParaRPr lang="sr-Cyrl-RS" sz="1400" b="1" kern="120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500" b="1" kern="1200" baseline="0" smtClean="0"/>
            <a:t>ОШ ’’ Доситеј Обрадовић’’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500" b="1" kern="1200" baseline="0" smtClean="0"/>
            <a:t>Ниш</a:t>
          </a:r>
          <a:endParaRPr lang="sr-Cyrl-RS" sz="1500" b="1" kern="120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2445403" y="2499808"/>
        <a:ext cx="1853144" cy="1656481"/>
      </dsp:txXfrm>
    </dsp:sp>
    <dsp:sp modelId="{A8123DF0-34D0-4A09-B477-8EEE6C529BE2}">
      <dsp:nvSpPr>
        <dsp:cNvPr id="0" name=""/>
        <dsp:cNvSpPr/>
      </dsp:nvSpPr>
      <dsp:spPr>
        <a:xfrm rot="10800000">
          <a:off x="1764754" y="3189953"/>
          <a:ext cx="559211" cy="27619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10800000">
        <a:off x="1847611" y="3245191"/>
        <a:ext cx="393497" cy="165714"/>
      </dsp:txXfrm>
    </dsp:sp>
    <dsp:sp modelId="{0C19F834-7D44-4FFF-90AD-04448EAE0176}">
      <dsp:nvSpPr>
        <dsp:cNvPr id="0" name=""/>
        <dsp:cNvSpPr/>
      </dsp:nvSpPr>
      <dsp:spPr>
        <a:xfrm>
          <a:off x="-163276" y="2446563"/>
          <a:ext cx="1858129" cy="1762970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smtClean="0"/>
            <a:t>Ученици од </a:t>
          </a:r>
          <a:r>
            <a:rPr lang="sr-Latn-RS" sz="1400" b="1" kern="1200" smtClean="0"/>
            <a:t> I </a:t>
          </a:r>
          <a:r>
            <a:rPr lang="sr-Cyrl-RS" sz="1400" b="1" kern="1200" smtClean="0"/>
            <a:t>до </a:t>
          </a:r>
          <a:r>
            <a:rPr lang="sr-Latn-RS" sz="1400" b="1" kern="1200" smtClean="0"/>
            <a:t>IV</a:t>
          </a:r>
          <a:endParaRPr lang="sr-Cyrl-RS" sz="1400" b="1" kern="120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smtClean="0"/>
            <a:t>ОШ ’’ Љуба Нешић’’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smtClean="0"/>
            <a:t>Зајечар</a:t>
          </a:r>
          <a:endParaRPr lang="en-US" sz="1600" b="1" kern="1200" dirty="0"/>
        </a:p>
      </dsp:txBody>
      <dsp:txXfrm>
        <a:off x="-111640" y="2498199"/>
        <a:ext cx="1754857" cy="1659698"/>
      </dsp:txXfrm>
    </dsp:sp>
    <dsp:sp modelId="{4D403BC8-7AE8-4F3F-994A-58C27E16A3FA}">
      <dsp:nvSpPr>
        <dsp:cNvPr id="0" name=""/>
        <dsp:cNvSpPr/>
      </dsp:nvSpPr>
      <dsp:spPr>
        <a:xfrm rot="18076654">
          <a:off x="1208473" y="2000945"/>
          <a:ext cx="559211" cy="27619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291330" y="2056183"/>
        <a:ext cx="393497" cy="1657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763A6-D3CE-4C0F-B698-38F476127295}">
      <dsp:nvSpPr>
        <dsp:cNvPr id="0" name=""/>
        <dsp:cNvSpPr/>
      </dsp:nvSpPr>
      <dsp:spPr>
        <a:xfrm>
          <a:off x="2208971" y="-336252"/>
          <a:ext cx="1975884" cy="111516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2000" b="1" kern="1200" dirty="0" smtClean="0">
              <a:solidFill>
                <a:schemeClr val="tx1"/>
              </a:solidFill>
            </a:rPr>
            <a:t>20. априла Видео мост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2241633" y="-303590"/>
        <a:ext cx="1910560" cy="1049837"/>
      </dsp:txXfrm>
    </dsp:sp>
    <dsp:sp modelId="{08C5560F-E6EE-4EF6-AD60-0B2603331DF4}">
      <dsp:nvSpPr>
        <dsp:cNvPr id="0" name=""/>
        <dsp:cNvSpPr/>
      </dsp:nvSpPr>
      <dsp:spPr>
        <a:xfrm rot="2429303">
          <a:off x="3843607" y="786622"/>
          <a:ext cx="260220" cy="1957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3902339" y="825777"/>
        <a:ext cx="142756" cy="117463"/>
      </dsp:txXfrm>
    </dsp:sp>
    <dsp:sp modelId="{83B95BC1-C66D-4D08-810D-D4F9FFE6D61C}">
      <dsp:nvSpPr>
        <dsp:cNvPr id="0" name=""/>
        <dsp:cNvSpPr/>
      </dsp:nvSpPr>
      <dsp:spPr>
        <a:xfrm>
          <a:off x="3699405" y="990108"/>
          <a:ext cx="2378373" cy="1350912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700" b="1" kern="1200" dirty="0" smtClean="0">
              <a:solidFill>
                <a:schemeClr val="tx1"/>
              </a:solidFill>
            </a:rPr>
            <a:t>Ученици </a:t>
          </a:r>
          <a:r>
            <a:rPr lang="sr-Latn-RS" sz="1700" b="1" kern="1200" dirty="0" smtClean="0">
              <a:solidFill>
                <a:schemeClr val="tx1"/>
              </a:solidFill>
            </a:rPr>
            <a:t>I</a:t>
          </a:r>
          <a:r>
            <a:rPr lang="sr-Latn-RS" sz="1700" b="1" kern="1200" baseline="-25000" dirty="0" smtClean="0">
              <a:solidFill>
                <a:schemeClr val="tx1"/>
              </a:solidFill>
            </a:rPr>
            <a:t>2</a:t>
          </a:r>
          <a:endParaRPr lang="sr-Cyrl-RS" sz="1700" b="1" kern="1200" baseline="-25000" dirty="0" smtClean="0">
            <a:solidFill>
              <a:schemeClr val="tx1"/>
            </a:solidFill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700" b="1" kern="1200" baseline="0" dirty="0" smtClean="0">
              <a:solidFill>
                <a:schemeClr val="tx1"/>
              </a:solidFill>
            </a:rPr>
            <a:t>ОШ ’’ Доситеј Обрадовић’’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700" b="1" kern="1200" baseline="0" dirty="0" smtClean="0">
              <a:solidFill>
                <a:schemeClr val="tx1"/>
              </a:solidFill>
            </a:rPr>
            <a:t>Ниш</a:t>
          </a:r>
          <a:endParaRPr lang="en-US" sz="1700" b="1" kern="1200" dirty="0">
            <a:solidFill>
              <a:schemeClr val="tx1"/>
            </a:solidFill>
          </a:endParaRPr>
        </a:p>
      </dsp:txBody>
      <dsp:txXfrm>
        <a:off x="3738972" y="1029675"/>
        <a:ext cx="2299239" cy="1271778"/>
      </dsp:txXfrm>
    </dsp:sp>
    <dsp:sp modelId="{A8123DF0-34D0-4A09-B477-8EEE6C529BE2}">
      <dsp:nvSpPr>
        <dsp:cNvPr id="0" name=""/>
        <dsp:cNvSpPr/>
      </dsp:nvSpPr>
      <dsp:spPr>
        <a:xfrm rot="10762920">
          <a:off x="2921279" y="1587495"/>
          <a:ext cx="260220" cy="1957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10800000">
        <a:off x="2980011" y="1626650"/>
        <a:ext cx="142756" cy="117463"/>
      </dsp:txXfrm>
    </dsp:sp>
    <dsp:sp modelId="{0C19F834-7D44-4FFF-90AD-04448EAE0176}">
      <dsp:nvSpPr>
        <dsp:cNvPr id="0" name=""/>
        <dsp:cNvSpPr/>
      </dsp:nvSpPr>
      <dsp:spPr>
        <a:xfrm>
          <a:off x="83921" y="1069502"/>
          <a:ext cx="2319451" cy="1270757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700" b="1" kern="1200" dirty="0" smtClean="0">
              <a:solidFill>
                <a:schemeClr val="tx1"/>
              </a:solidFill>
            </a:rPr>
            <a:t>Ученици </a:t>
          </a:r>
          <a:r>
            <a:rPr lang="sr-Latn-RS" sz="1700" b="1" kern="1200" dirty="0" smtClean="0">
              <a:solidFill>
                <a:schemeClr val="tx1"/>
              </a:solidFill>
            </a:rPr>
            <a:t>I</a:t>
          </a:r>
          <a:r>
            <a:rPr lang="sr-Latn-RS" sz="1700" b="1" kern="1200" baseline="-25000" dirty="0" smtClean="0">
              <a:solidFill>
                <a:schemeClr val="tx1"/>
              </a:solidFill>
            </a:rPr>
            <a:t>2</a:t>
          </a:r>
          <a:endParaRPr lang="sr-Cyrl-RS" sz="1700" b="1" kern="1200" baseline="-25000" dirty="0" smtClean="0">
            <a:solidFill>
              <a:schemeClr val="tx1"/>
            </a:solidFill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700" b="1" kern="1200" baseline="0" dirty="0" smtClean="0">
              <a:solidFill>
                <a:schemeClr val="tx1"/>
              </a:solidFill>
            </a:rPr>
            <a:t>ОШ ’’ Љуба Нешић’’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700" b="1" kern="1200" baseline="0" dirty="0" smtClean="0">
              <a:solidFill>
                <a:schemeClr val="tx1"/>
              </a:solidFill>
            </a:rPr>
            <a:t>Зајечар</a:t>
          </a:r>
          <a:endParaRPr lang="en-US" sz="1700" b="1" kern="1200" baseline="0" dirty="0">
            <a:solidFill>
              <a:schemeClr val="tx1"/>
            </a:solidFill>
          </a:endParaRPr>
        </a:p>
      </dsp:txBody>
      <dsp:txXfrm>
        <a:off x="121140" y="1106721"/>
        <a:ext cx="2245013" cy="1196319"/>
      </dsp:txXfrm>
    </dsp:sp>
    <dsp:sp modelId="{4D403BC8-7AE8-4F3F-994A-58C27E16A3FA}">
      <dsp:nvSpPr>
        <dsp:cNvPr id="0" name=""/>
        <dsp:cNvSpPr/>
      </dsp:nvSpPr>
      <dsp:spPr>
        <a:xfrm rot="19366948">
          <a:off x="2141385" y="826319"/>
          <a:ext cx="260220" cy="1957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200117" y="865474"/>
        <a:ext cx="142756" cy="117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C930DC7-0EE4-46DE-BC05-1E8130F8D54E}" type="datetimeFigureOut">
              <a:rPr lang="sr-Latn-CS"/>
              <a:pPr>
                <a:defRPr/>
              </a:pPr>
              <a:t>6.9.2012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2A1786E-DA99-40FA-8F79-8F22DFC1AF1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  <p:extLst>
      <p:ext uri="{BB962C8B-B14F-4D97-AF65-F5344CB8AC3E}">
        <p14:creationId xmlns="" xmlns:p14="http://schemas.microsoft.com/office/powerpoint/2010/main" val="3901050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193F097-E18A-476E-8A65-5187E6B0CBC4}" type="datetimeFigureOut">
              <a:rPr lang="sr-Latn-CS"/>
              <a:pPr>
                <a:defRPr/>
              </a:pPr>
              <a:t>6.9.2012</a:t>
            </a:fld>
            <a:endParaRPr lang="sr-Latn-C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r-Latn-C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r-Latn-C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2C50DB9-8C85-4945-8CE5-62EABE3419A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  <p:extLst>
      <p:ext uri="{BB962C8B-B14F-4D97-AF65-F5344CB8AC3E}">
        <p14:creationId xmlns="" xmlns:p14="http://schemas.microsoft.com/office/powerpoint/2010/main" val="2258212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D801B-6088-4E29-ACC1-DE11F9FCBF7D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3888C-39ED-4E4C-9106-D67C4AF577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1410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24D31-66B0-4AA7-810D-1A808F5F0506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B5FB0-5693-4DDA-84D2-1A5FE1D2C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7202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5251E-E290-499F-9FDE-8C8A825C65AF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3F19C-FD60-4DD9-A21C-2301A98ED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9008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389A3-2458-4609-BE19-765439E52BE0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3B8D0-4B02-4297-88B1-087FAA0A8F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94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26B3-8E94-4CA6-AC8E-156EF33945D5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98D8B-D490-429A-B85A-9E3AEEDF5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60503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26416-E465-4804-A770-87904C4F6470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592D7-A0A6-439C-A584-EEA101CF0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4652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73196-B56B-4482-BFD0-132218EBDFBE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86E49-3675-4D9F-A5E6-EC547203B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7735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73081-342F-4EB2-BC46-269FED0A4D1C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F33D0-8AED-496F-A9AA-A963A2328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38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EB2E0-7292-4C7F-BFA2-DD18BA26A541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C6BF2-85B3-45A1-92E5-EC71375B4F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003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943B9-DBC7-4C01-9911-1AEDBCDFC1E5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95BB0-6326-44F4-A91F-BF700F9FD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0260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90C16-4274-4A22-AB36-5624E32A0666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78F4B-F921-406D-B16A-BDD6AA673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810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FC6C3E-E894-4F93-AC3A-936D772B8BCB}" type="datetimeFigureOut">
              <a:rPr lang="en-US"/>
              <a:pPr>
                <a:defRPr/>
              </a:pPr>
              <a:t>06-Sep-12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BD5833-1E3B-4A9A-8217-F2941CBEB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trips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oqLRy0IqwE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PowerPoint_97-2003_Presentation2.ppt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nkarasdotcom.wordpress.com/category/svastara/page/2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microsoft.com/office/2007/relationships/diagramDrawing" Target="../diagrams/drawing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feature=player_embedded&amp;v=Kstp-OJF0f4" TargetMode="External"/><Relationship Id="rId2" Type="http://schemas.openxmlformats.org/officeDocument/2006/relationships/hyperlink" Target="http://www.dramskimetod.com/2012/03/jezero-%E2%80%93-interaktivna-dramatizacija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2667000"/>
            <a:ext cx="5410200" cy="137160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x-none" sz="2800" b="1" cap="all" dirty="0" smtClean="0">
                <a:ln w="9000" cmpd="sng">
                  <a:solidFill>
                    <a:srgbClr val="003E6C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Покрени се!</a:t>
            </a:r>
          </a:p>
          <a:p>
            <a:pPr algn="ctr"/>
            <a:r>
              <a:rPr lang="x-none" sz="2800" b="1" cap="all" dirty="0" smtClean="0">
                <a:ln w="9000" cmpd="sng">
                  <a:solidFill>
                    <a:srgbClr val="003E6C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Дан планете Земље</a:t>
            </a:r>
            <a:endParaRPr lang="en-US" sz="2800" b="1" cap="all" dirty="0">
              <a:ln w="9000" cmpd="sng">
                <a:solidFill>
                  <a:srgbClr val="003E6C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642360"/>
            <a:ext cx="73914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C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Анка Рашић</a:t>
            </a:r>
            <a:r>
              <a:rPr lang="sr-Cyrl-C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ОШ '' Љуба Нешић'', Зајечар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sr-Cyrl-C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Дијана Јовановић</a:t>
            </a:r>
            <a:r>
              <a:rPr lang="sr-Cyrl-C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ОШ '' Доситеј Обрадовић'', Ниш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sr-Cyrl-C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Иванка Спасић</a:t>
            </a:r>
            <a:r>
              <a:rPr lang="sr-Cyrl-C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ОШ '' Доситеј Обрадовић'', Ниш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sr-Cyrl-C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Милица Стефановић</a:t>
            </a:r>
            <a:r>
              <a:rPr lang="sr-Cyrl-C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ОШ '' Доситеј Обрадовић'', Ниш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30225" y="5661025"/>
          <a:ext cx="914400" cy="714375"/>
        </p:xfrm>
        <a:graphic>
          <a:graphicData uri="http://schemas.openxmlformats.org/presentationml/2006/ole">
            <p:oleObj spid="_x0000_s32769" name="Document" showAsIcon="1" r:id="rId4" imgW="914400" imgH="714240" progId="Word.Documen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05876210"/>
              </p:ext>
            </p:extLst>
          </p:nvPr>
        </p:nvGraphicFramePr>
        <p:xfrm>
          <a:off x="323528" y="404664"/>
          <a:ext cx="3898776" cy="44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0526410"/>
              </p:ext>
            </p:extLst>
          </p:nvPr>
        </p:nvGraphicFramePr>
        <p:xfrm>
          <a:off x="4716016" y="260648"/>
          <a:ext cx="418680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123728" y="5445224"/>
            <a:ext cx="5832648" cy="9361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771800" y="5590110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b="1" dirty="0" smtClean="0"/>
              <a:t>Сусрет у Нишу</a:t>
            </a:r>
          </a:p>
          <a:p>
            <a:pPr algn="ctr"/>
            <a:r>
              <a:rPr lang="x-none" b="1" dirty="0" smtClean="0"/>
              <a:t>Изложба радова и дружење</a:t>
            </a:r>
            <a:endParaRPr lang="en-US" b="1" dirty="0"/>
          </a:p>
        </p:txBody>
      </p:sp>
      <p:sp>
        <p:nvSpPr>
          <p:cNvPr id="8" name="Right Arrow 7"/>
          <p:cNvSpPr/>
          <p:nvPr/>
        </p:nvSpPr>
        <p:spPr>
          <a:xfrm rot="2436530" flipV="1">
            <a:off x="2397668" y="4907578"/>
            <a:ext cx="1337711" cy="281019"/>
          </a:xfrm>
          <a:prstGeom prst="rightArrow">
            <a:avLst>
              <a:gd name="adj1" fmla="val 50000"/>
              <a:gd name="adj2" fmla="val 65715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7447141" flipV="1">
            <a:off x="5862681" y="4838756"/>
            <a:ext cx="980309" cy="332937"/>
          </a:xfrm>
          <a:prstGeom prst="rightArrow">
            <a:avLst>
              <a:gd name="adj1" fmla="val 50000"/>
              <a:gd name="adj2" fmla="val 65715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0480" y="4536026"/>
            <a:ext cx="2436812" cy="79268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C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Уз подршку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r-Cyrl-C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Сузане Видановић</a:t>
            </a:r>
          </a:p>
          <a:p>
            <a:pPr algn="ctr"/>
            <a:r>
              <a:rPr lang="sr-Cyrl-C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Срђана Станојевића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sr-Cyrl-C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Антијевић </a:t>
            </a:r>
            <a:r>
              <a:rPr lang="sr-Cyrl-C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Жељк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sr-Cyrl-C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801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  <p:bldP spid="6" grpId="0" animBg="1"/>
      <p:bldP spid="7" grpId="0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8264" y="381000"/>
            <a:ext cx="771168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2800" b="1" dirty="0" smtClean="0"/>
              <a:t>Активности:</a:t>
            </a:r>
          </a:p>
          <a:p>
            <a:endParaRPr lang="x-none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x-none" sz="2400" dirty="0" smtClean="0"/>
              <a:t>17. априла ученици у Зајечару и Нишу гледали су презентацију посвећену обележавању Дана планете Земље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x-none" sz="2400" dirty="0" smtClean="0"/>
              <a:t>18. априла на часу музичке културе учили смо песму Планета Земља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x-none" sz="2400" dirty="0" smtClean="0"/>
              <a:t>18., 19. и 20. априла еколошке радионице ( раде сви ученици од првог до четвртог у Зајечару и Нишу)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x-none" sz="2400" b="1" dirty="0" smtClean="0"/>
              <a:t>20. априла видео мост – први разред( час путем скајпа)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x-none" sz="2400" dirty="0" smtClean="0"/>
              <a:t>21. </a:t>
            </a:r>
            <a:r>
              <a:rPr lang="x-none" sz="2400" dirty="0"/>
              <a:t>а</a:t>
            </a:r>
            <a:r>
              <a:rPr lang="x-none" sz="2400" dirty="0" smtClean="0"/>
              <a:t>прила сусрет у Нишу - изложба у граду; дружење у школи ОШ ’’ Доситеј Обрадовић’’ ; садња брезе у дворишту школе ( поклон школе из Зајечара нишкој школи)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84892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43000"/>
          </a:xfrm>
        </p:spPr>
        <p:txBody>
          <a:bodyPr>
            <a:noAutofit/>
          </a:bodyPr>
          <a:lstStyle/>
          <a:p>
            <a:pPr marL="285750" indent="-285750"/>
            <a:r>
              <a:rPr lang="x-none" sz="2400" dirty="0"/>
              <a:t>17. априла ученици у Зајечару и Нишу гледали су презентацију посвећену обележавању Дана планете Земље</a:t>
            </a:r>
          </a:p>
        </p:txBody>
      </p:sp>
      <p:sp>
        <p:nvSpPr>
          <p:cNvPr id="5" name="Rectangle 4"/>
          <p:cNvSpPr/>
          <p:nvPr/>
        </p:nvSpPr>
        <p:spPr>
          <a:xfrm>
            <a:off x="1331640" y="3933056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2400" dirty="0"/>
              <a:t>18. априла на часу музичке културе учили смо песму Планета Земља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336224" y="4764053"/>
            <a:ext cx="6332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www.youtube.com/watch?v=soqLRy0IqwE</a:t>
            </a:r>
            <a:endParaRPr lang="x-none" dirty="0" smtClean="0"/>
          </a:p>
          <a:p>
            <a:endParaRPr lang="en-US" dirty="0"/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76524265"/>
              </p:ext>
            </p:extLst>
          </p:nvPr>
        </p:nvGraphicFramePr>
        <p:xfrm>
          <a:off x="4107868" y="2514600"/>
          <a:ext cx="1360312" cy="1147763"/>
        </p:xfrm>
        <a:graphic>
          <a:graphicData uri="http://schemas.openxmlformats.org/presentationml/2006/ole">
            <p:oleObj spid="_x0000_s29706" name="Presentation" showAsIcon="1" r:id="rId4" imgW="914400" imgH="771480" progId="PowerPoint.Show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59384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x-none" sz="2800" dirty="0"/>
              <a:t>18., 19. и 20. априла еколошке радионице ( раде сви ученици од првог до четвртог у Зајечару и Нишу)</a:t>
            </a:r>
            <a:br>
              <a:rPr lang="x-none" sz="2800" dirty="0"/>
            </a:b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848245"/>
            <a:ext cx="3059832" cy="2294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4932040" cy="3699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4747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770" y="1268760"/>
            <a:ext cx="4956043" cy="37170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x-none" sz="3600" dirty="0" smtClean="0"/>
              <a:t>Ево неких радова:</a:t>
            </a:r>
            <a:endParaRPr lang="en-US" sz="36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50992" y="54452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z="3600" dirty="0" smtClean="0"/>
              <a:t>Све радове ученика ОШ ’’ Љуба Нешић’’ можете погледати на блогу учитељице Анке Рашић:</a:t>
            </a:r>
          </a:p>
          <a:p>
            <a:r>
              <a:rPr lang="en-US" sz="3600" dirty="0">
                <a:hlinkClick r:id="rId3"/>
              </a:rPr>
              <a:t>http://ankarasdotcom.wordpress.com/category/svastara/page/2</a:t>
            </a:r>
            <a:r>
              <a:rPr lang="en-US" sz="3600" dirty="0" smtClean="0">
                <a:hlinkClick r:id="rId3"/>
              </a:rPr>
              <a:t>/</a:t>
            </a:r>
            <a:endParaRPr lang="x-none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272906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99071262"/>
              </p:ext>
            </p:extLst>
          </p:nvPr>
        </p:nvGraphicFramePr>
        <p:xfrm>
          <a:off x="1475656" y="620688"/>
          <a:ext cx="6408712" cy="2160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573016"/>
            <a:ext cx="3185592" cy="2389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0912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67544" y="260648"/>
            <a:ext cx="8229600" cy="675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x-none" sz="1800" b="1" dirty="0" smtClean="0"/>
              <a:t>Уводни део часа:</a:t>
            </a:r>
          </a:p>
          <a:p>
            <a:r>
              <a:rPr lang="x-none" sz="1800" dirty="0" smtClean="0"/>
              <a:t>Представљање и упознавање ( ученици из Зајечара су  дошли са’’ Зелене’’  планете на планету Земљу; ученици из Ниша им описују нашу планету ; учитељице приказују преко презентације слике наше планете – пределе, биљке, животиње...)</a:t>
            </a:r>
          </a:p>
          <a:p>
            <a:pPr marL="0" indent="0">
              <a:buNone/>
            </a:pPr>
            <a:r>
              <a:rPr lang="x-none" sz="1800" b="1" dirty="0" smtClean="0"/>
              <a:t>Главни део часа:</a:t>
            </a:r>
          </a:p>
          <a:p>
            <a:pPr>
              <a:buFont typeface="Wingdings" pitchFamily="2" charset="2"/>
              <a:buChar char="ü"/>
            </a:pPr>
            <a:r>
              <a:rPr lang="x-none" sz="1800" dirty="0" smtClean="0"/>
              <a:t>Зелени су приметили да није све тако лепо на планети Земљи, а ученици из Ниша им причају причу о једном језеру- драматизација на основу драмског текста Душице Бојовић</a:t>
            </a:r>
          </a:p>
          <a:p>
            <a:pPr marL="0" indent="0">
              <a:buNone/>
            </a:pPr>
            <a:r>
              <a:rPr lang="en-US" sz="1600" dirty="0" smtClean="0">
                <a:hlinkClick r:id="rId2"/>
              </a:rPr>
              <a:t>http</a:t>
            </a:r>
            <a:r>
              <a:rPr lang="en-US" sz="1600" dirty="0">
                <a:hlinkClick r:id="rId2"/>
              </a:rPr>
              <a:t>://www.dramskimetod.com/2012/03/jezero-%E2%80%93-interaktivna-dramatizacija</a:t>
            </a:r>
            <a:r>
              <a:rPr lang="en-US" sz="1600" dirty="0" smtClean="0">
                <a:hlinkClick r:id="rId2"/>
              </a:rPr>
              <a:t>/</a:t>
            </a:r>
            <a:endParaRPr lang="en-US" sz="1600" dirty="0" smtClean="0"/>
          </a:p>
          <a:p>
            <a:pPr>
              <a:buFont typeface="Wingdings" pitchFamily="2" charset="2"/>
              <a:buChar char="ü"/>
            </a:pPr>
            <a:r>
              <a:rPr lang="x-none" sz="1800" dirty="0" smtClean="0"/>
              <a:t>Сви певамо песму о планети Земљи</a:t>
            </a:r>
          </a:p>
          <a:p>
            <a:pPr>
              <a:buFont typeface="Wingdings" pitchFamily="2" charset="2"/>
              <a:buChar char="ü"/>
            </a:pPr>
            <a:r>
              <a:rPr lang="x-none" sz="1800" dirty="0" smtClean="0"/>
              <a:t>Да би нам Зелени показали како треба да чувамо планету показују нам цртани филм о рециклажи</a:t>
            </a:r>
          </a:p>
          <a:p>
            <a:pPr marL="0" indent="0">
              <a:buNone/>
            </a:pPr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www.youtube.com/watch?feature=player_embedded&amp;v=Kstp-OJF0f4</a:t>
            </a:r>
            <a:endParaRPr lang="x-none" sz="1600" dirty="0"/>
          </a:p>
          <a:p>
            <a:pPr>
              <a:buFont typeface="Wingdings" pitchFamily="2" charset="2"/>
              <a:buChar char="ü"/>
            </a:pPr>
            <a:r>
              <a:rPr lang="x-none" sz="1800" dirty="0" smtClean="0"/>
              <a:t>Зелени су подељени у групе (стакло, метал, папир, гума, пластика) и уче нас како да поново користимо те материјале...</a:t>
            </a:r>
          </a:p>
          <a:p>
            <a:pPr marL="0" indent="0">
              <a:buNone/>
            </a:pPr>
            <a:r>
              <a:rPr lang="x-none" sz="1800" b="1" dirty="0" smtClean="0"/>
              <a:t>Завршни део часа:</a:t>
            </a:r>
          </a:p>
          <a:p>
            <a:pPr>
              <a:buFont typeface="Wingdings" pitchFamily="2" charset="2"/>
              <a:buChar char="ü"/>
            </a:pPr>
            <a:r>
              <a:rPr lang="x-none" sz="1800" dirty="0" smtClean="0"/>
              <a:t>На крају сви заједно изговармо ђачку заклетву ( прво један стих изговара ђак из Зајечара, а сви остали понављају за њим...)</a:t>
            </a:r>
          </a:p>
          <a:p>
            <a:pPr>
              <a:buFont typeface="Wingdings" pitchFamily="2" charset="2"/>
              <a:buChar char="ü"/>
            </a:pPr>
            <a:r>
              <a:rPr lang="x-none" sz="1800" dirty="0" smtClean="0"/>
              <a:t>Ученици из Ниша позивају другаре да дођу у Ниш и да се друже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4162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2657"/>
            <a:ext cx="8229600" cy="2736304"/>
          </a:xfrm>
        </p:spPr>
        <p:txBody>
          <a:bodyPr/>
          <a:lstStyle/>
          <a:p>
            <a:r>
              <a:rPr lang="x-none" dirty="0"/>
              <a:t>21. априла сусрет у Нишу - изложба у граду; дружење у школи ОШ ’’ Доситеј Обрадовић’’ ; садња брезе у дворишту школе ( поклон школе из Зајечара нишкој школи)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996952"/>
            <a:ext cx="399593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55576" y="4149080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dirty="0" smtClean="0"/>
              <a:t>За организацију свих активности у овом дану у Нишу задужена учитељица Милица Стефановић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480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x-none" sz="3200" dirty="0" smtClean="0">
                <a:latin typeface="Times New Roman" pitchFamily="18" charset="0"/>
                <a:cs typeface="Times New Roman" pitchFamily="18" charset="0"/>
              </a:rPr>
              <a:t>Неки од паноа на градском шеталишту испред Калче...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2856"/>
            <a:ext cx="3456384" cy="3456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72816"/>
            <a:ext cx="3168352" cy="3933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96306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Изложба радова из Зајечара...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909372"/>
            <a:ext cx="3923928" cy="2942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Niki\Desktop\dan planete2012\DSCN06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39460"/>
            <a:ext cx="3839993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8979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x-none" sz="3200" dirty="0" smtClean="0"/>
              <a:t>Оливер Катић, певач, придружио се деци у изради цветова од флаше и певао песму Планета Земља са њима...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0055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Спортске игре са флашама, чашама, лоптицама од папира...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988840"/>
            <a:ext cx="4896544" cy="367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1937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Подела књига ученицима за најбоље литарарне и ликовне радове...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7342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Дружење у школи...</a:t>
            </a:r>
            <a:br>
              <a:rPr lang="x-none" dirty="0" smtClean="0"/>
            </a:br>
            <a:r>
              <a:rPr lang="x-none" dirty="0" smtClean="0"/>
              <a:t>Пре свега упознавање...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3590528" cy="269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29000"/>
            <a:ext cx="3905407" cy="2929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2230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Садња брезе у дворишту школе у Нишу...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348880"/>
            <a:ext cx="4070581" cy="30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47895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Испраћај другара из Зајечара...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01335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819400"/>
            <a:ext cx="594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000" dirty="0"/>
              <a:t>Анка Рашић, </a:t>
            </a:r>
            <a:r>
              <a:rPr lang="en-US" sz="2000" dirty="0"/>
              <a:t>ankarasic4@gmail.com</a:t>
            </a:r>
            <a:endParaRPr lang="en-US" sz="2000" dirty="0" smtClean="0"/>
          </a:p>
          <a:p>
            <a:r>
              <a:rPr lang="sr-Cyrl-CS" sz="2000" dirty="0" smtClean="0"/>
              <a:t>Дијана </a:t>
            </a:r>
            <a:r>
              <a:rPr lang="sr-Cyrl-CS" sz="2000" dirty="0"/>
              <a:t>Јовановић, </a:t>
            </a:r>
            <a:r>
              <a:rPr lang="en-US" sz="2000" dirty="0" smtClean="0"/>
              <a:t>diki@sbb.rs</a:t>
            </a:r>
            <a:endParaRPr lang="en-US" sz="2000" dirty="0"/>
          </a:p>
          <a:p>
            <a:r>
              <a:rPr lang="sr-Cyrl-CS" sz="2000" dirty="0"/>
              <a:t>Иванка Спасић, </a:t>
            </a:r>
            <a:r>
              <a:rPr lang="en-US" sz="2000" dirty="0" smtClean="0"/>
              <a:t>ivannchica@gmail.com</a:t>
            </a:r>
            <a:endParaRPr lang="en-US" sz="2000" dirty="0"/>
          </a:p>
          <a:p>
            <a:r>
              <a:rPr lang="sr-Cyrl-CS" sz="2000" dirty="0"/>
              <a:t>Милица Стефановић, </a:t>
            </a:r>
            <a:r>
              <a:rPr lang="en-US" sz="2000" dirty="0"/>
              <a:t>milicauca@gmail.com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611</Words>
  <Application>Microsoft Office PowerPoint</Application>
  <PresentationFormat>On-screen Show (4:3)</PresentationFormat>
  <Paragraphs>74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Presentation</vt:lpstr>
      <vt:lpstr>Microsoft Office Word 97 - 2003 Document</vt:lpstr>
      <vt:lpstr>Slide 1</vt:lpstr>
      <vt:lpstr>Slide 2</vt:lpstr>
      <vt:lpstr>Slide 3</vt:lpstr>
      <vt:lpstr>17. априла ученици у Зајечару и Нишу гледали су презентацију посвећену обележавању Дана планете Земље</vt:lpstr>
      <vt:lpstr>18., 19. и 20. априла еколошке радионице ( раде сви ученици од првог до четвртог у Зајечару и Нишу) </vt:lpstr>
      <vt:lpstr>Ево неких радова:</vt:lpstr>
      <vt:lpstr>Slide 7</vt:lpstr>
      <vt:lpstr>Slide 8</vt:lpstr>
      <vt:lpstr>Slide 9</vt:lpstr>
      <vt:lpstr>Неки од паноа на градском шеталишту испред Калче...</vt:lpstr>
      <vt:lpstr>Изложба радова из Зајечара...</vt:lpstr>
      <vt:lpstr>Оливер Катић, певач, придружио се деци у изради цветова од флаше и певао песму Планета Земља са њима...</vt:lpstr>
      <vt:lpstr>Спортске игре са флашама, чашама, лоптицама од папира...</vt:lpstr>
      <vt:lpstr>Подела књига ученицима за најбоље литарарне и ликовне радове...</vt:lpstr>
      <vt:lpstr>Дружење у школи... Пре свега упознавање...</vt:lpstr>
      <vt:lpstr>Садња брезе у дворишту школе у Нишу...</vt:lpstr>
      <vt:lpstr>Испраћај другара из Зајечара...</vt:lpstr>
      <vt:lpstr>Slide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katmil</dc:creator>
  <cp:lastModifiedBy>nnnn</cp:lastModifiedBy>
  <cp:revision>32</cp:revision>
  <dcterms:created xsi:type="dcterms:W3CDTF">2009-01-26T09:44:29Z</dcterms:created>
  <dcterms:modified xsi:type="dcterms:W3CDTF">2012-09-06T09:17:31Z</dcterms:modified>
</cp:coreProperties>
</file>