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1515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19" autoAdjust="0"/>
    <p:restoredTop sz="94624" autoAdjust="0"/>
  </p:normalViewPr>
  <p:slideViewPr>
    <p:cSldViewPr>
      <p:cViewPr varScale="1">
        <p:scale>
          <a:sx n="103" d="100"/>
          <a:sy n="103" d="100"/>
        </p:scale>
        <p:origin x="-198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2" d="100"/>
          <a:sy n="82" d="100"/>
        </p:scale>
        <p:origin x="-1416" y="-9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3F670AC-2ADA-485F-AD5B-792DA76C9175}" type="doc">
      <dgm:prSet loTypeId="urn:microsoft.com/office/officeart/2005/8/layout/vList2" loCatId="list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en-US"/>
        </a:p>
      </dgm:t>
    </dgm:pt>
    <dgm:pt modelId="{8BE39507-F224-4F2E-B439-B0C4072FBCB6}">
      <dgm:prSet/>
      <dgm:spPr/>
      <dgm:t>
        <a:bodyPr/>
        <a:lstStyle/>
        <a:p>
          <a:pPr rtl="0"/>
          <a:r>
            <a:rPr lang="en-US" dirty="0" err="1" smtClean="0"/>
            <a:t>Kako</a:t>
          </a:r>
          <a:r>
            <a:rPr lang="en-US" dirty="0" smtClean="0"/>
            <a:t> je </a:t>
          </a:r>
          <a:r>
            <a:rPr lang="en-US" dirty="0" err="1" smtClean="0"/>
            <a:t>nastalo</a:t>
          </a:r>
          <a:r>
            <a:rPr lang="en-US" dirty="0" smtClean="0"/>
            <a:t> </a:t>
          </a:r>
          <a:r>
            <a:rPr lang="en-US" dirty="0" err="1" smtClean="0"/>
            <a:t>tlo</a:t>
          </a:r>
          <a:r>
            <a:rPr lang="en-US" dirty="0" smtClean="0"/>
            <a:t>?</a:t>
          </a:r>
          <a:endParaRPr lang="en-US" dirty="0"/>
        </a:p>
      </dgm:t>
    </dgm:pt>
    <dgm:pt modelId="{810B7115-62B8-468E-902E-C6302E23DDDD}" type="parTrans" cxnId="{87B12D8A-4F5F-4F35-A212-7DAAB1B8ECA2}">
      <dgm:prSet/>
      <dgm:spPr/>
      <dgm:t>
        <a:bodyPr/>
        <a:lstStyle/>
        <a:p>
          <a:endParaRPr lang="en-US"/>
        </a:p>
      </dgm:t>
    </dgm:pt>
    <dgm:pt modelId="{033ACF8A-297F-4C07-BBE7-79C6999F7E70}" type="sibTrans" cxnId="{87B12D8A-4F5F-4F35-A212-7DAAB1B8ECA2}">
      <dgm:prSet/>
      <dgm:spPr/>
      <dgm:t>
        <a:bodyPr/>
        <a:lstStyle/>
        <a:p>
          <a:endParaRPr lang="en-US"/>
        </a:p>
      </dgm:t>
    </dgm:pt>
    <dgm:pt modelId="{6AB813F7-EACE-468D-B60B-AE659C691AC2}">
      <dgm:prSet/>
      <dgm:spPr/>
      <dgm:t>
        <a:bodyPr/>
        <a:lstStyle/>
        <a:p>
          <a:pPr rtl="0"/>
          <a:r>
            <a:rPr lang="en-US" dirty="0" err="1" smtClean="0"/>
            <a:t>Kakva</a:t>
          </a:r>
          <a:r>
            <a:rPr lang="en-US" dirty="0" smtClean="0"/>
            <a:t> je </a:t>
          </a:r>
          <a:r>
            <a:rPr lang="en-US" dirty="0" err="1" smtClean="0"/>
            <a:t>uloga</a:t>
          </a:r>
          <a:r>
            <a:rPr lang="en-US" dirty="0" smtClean="0"/>
            <a:t> </a:t>
          </a:r>
          <a:r>
            <a:rPr lang="en-US" dirty="0" err="1" smtClean="0"/>
            <a:t>vazduha</a:t>
          </a:r>
          <a:r>
            <a:rPr lang="en-US" dirty="0" smtClean="0"/>
            <a:t> I </a:t>
          </a:r>
          <a:r>
            <a:rPr lang="en-US" dirty="0" err="1" smtClean="0"/>
            <a:t>zivih</a:t>
          </a:r>
          <a:r>
            <a:rPr lang="en-US" dirty="0" smtClean="0"/>
            <a:t> </a:t>
          </a:r>
          <a:r>
            <a:rPr lang="en-US" dirty="0" err="1" smtClean="0"/>
            <a:t>bica</a:t>
          </a:r>
          <a:r>
            <a:rPr lang="en-US" dirty="0" smtClean="0"/>
            <a:t> u </a:t>
          </a:r>
          <a:r>
            <a:rPr lang="en-US" dirty="0" err="1" smtClean="0"/>
            <a:t>tlu</a:t>
          </a:r>
          <a:r>
            <a:rPr lang="en-US" dirty="0" smtClean="0"/>
            <a:t>?</a:t>
          </a:r>
          <a:endParaRPr lang="en-US" dirty="0"/>
        </a:p>
      </dgm:t>
    </dgm:pt>
    <dgm:pt modelId="{D94DE9DD-37E9-4B3F-8D15-1CE48C21B491}" type="parTrans" cxnId="{CB3A56DC-184C-4CC3-A992-7D746FBB69CD}">
      <dgm:prSet/>
      <dgm:spPr/>
      <dgm:t>
        <a:bodyPr/>
        <a:lstStyle/>
        <a:p>
          <a:endParaRPr lang="en-US"/>
        </a:p>
      </dgm:t>
    </dgm:pt>
    <dgm:pt modelId="{BD98470B-1AA7-4629-9FDC-54AE46A212E0}" type="sibTrans" cxnId="{CB3A56DC-184C-4CC3-A992-7D746FBB69CD}">
      <dgm:prSet/>
      <dgm:spPr/>
      <dgm:t>
        <a:bodyPr/>
        <a:lstStyle/>
        <a:p>
          <a:endParaRPr lang="en-US"/>
        </a:p>
      </dgm:t>
    </dgm:pt>
    <dgm:pt modelId="{E67124C2-4788-4202-9D99-D1F4466D6427}">
      <dgm:prSet/>
      <dgm:spPr/>
      <dgm:t>
        <a:bodyPr/>
        <a:lstStyle/>
        <a:p>
          <a:pPr rtl="0"/>
          <a:r>
            <a:rPr lang="en-US" dirty="0" err="1" smtClean="0"/>
            <a:t>Iz</a:t>
          </a:r>
          <a:r>
            <a:rPr lang="en-US" dirty="0" smtClean="0"/>
            <a:t> </a:t>
          </a:r>
          <a:r>
            <a:rPr lang="en-US" dirty="0" err="1" smtClean="0"/>
            <a:t>cega</a:t>
          </a:r>
          <a:r>
            <a:rPr lang="en-US" dirty="0" smtClean="0"/>
            <a:t> se </a:t>
          </a:r>
          <a:r>
            <a:rPr lang="en-US" dirty="0" err="1" smtClean="0"/>
            <a:t>sastoji</a:t>
          </a:r>
          <a:r>
            <a:rPr lang="en-US" dirty="0" smtClean="0"/>
            <a:t> </a:t>
          </a:r>
          <a:r>
            <a:rPr lang="en-US" dirty="0" err="1" smtClean="0"/>
            <a:t>tlo</a:t>
          </a:r>
          <a:r>
            <a:rPr lang="en-US" dirty="0" smtClean="0"/>
            <a:t>?</a:t>
          </a:r>
          <a:endParaRPr lang="en-US" dirty="0"/>
        </a:p>
      </dgm:t>
    </dgm:pt>
    <dgm:pt modelId="{7A4A4C78-C78F-4E0C-8747-2F5134643248}" type="parTrans" cxnId="{93173717-E293-407D-919B-B6CE2AF6205B}">
      <dgm:prSet/>
      <dgm:spPr/>
      <dgm:t>
        <a:bodyPr/>
        <a:lstStyle/>
        <a:p>
          <a:endParaRPr lang="en-US"/>
        </a:p>
      </dgm:t>
    </dgm:pt>
    <dgm:pt modelId="{01B7E1CB-8B79-4F84-AECE-E0F496BA0CF0}" type="sibTrans" cxnId="{93173717-E293-407D-919B-B6CE2AF6205B}">
      <dgm:prSet/>
      <dgm:spPr/>
      <dgm:t>
        <a:bodyPr/>
        <a:lstStyle/>
        <a:p>
          <a:endParaRPr lang="en-US"/>
        </a:p>
      </dgm:t>
    </dgm:pt>
    <dgm:pt modelId="{2406AC76-8A37-4B40-8BBC-8EA112732F1B}">
      <dgm:prSet/>
      <dgm:spPr/>
      <dgm:t>
        <a:bodyPr/>
        <a:lstStyle/>
        <a:p>
          <a:pPr rtl="0"/>
          <a:r>
            <a:rPr lang="en-US" dirty="0" err="1" smtClean="0"/>
            <a:t>Kako</a:t>
          </a:r>
          <a:r>
            <a:rPr lang="en-US" dirty="0" smtClean="0"/>
            <a:t> </a:t>
          </a:r>
          <a:r>
            <a:rPr lang="en-US" dirty="0" err="1" smtClean="0"/>
            <a:t>cete</a:t>
          </a:r>
          <a:r>
            <a:rPr lang="en-US" dirty="0" smtClean="0"/>
            <a:t> </a:t>
          </a:r>
          <a:r>
            <a:rPr lang="en-US" dirty="0" err="1" smtClean="0"/>
            <a:t>dokazati</a:t>
          </a:r>
          <a:r>
            <a:rPr lang="en-US" dirty="0" smtClean="0"/>
            <a:t> </a:t>
          </a:r>
          <a:r>
            <a:rPr lang="en-US" dirty="0" err="1" smtClean="0"/>
            <a:t>da</a:t>
          </a:r>
          <a:r>
            <a:rPr lang="en-US" dirty="0" smtClean="0"/>
            <a:t> u </a:t>
          </a:r>
          <a:r>
            <a:rPr lang="en-US" dirty="0" err="1" smtClean="0"/>
            <a:t>tlu</a:t>
          </a:r>
          <a:r>
            <a:rPr lang="en-US" dirty="0" smtClean="0"/>
            <a:t> </a:t>
          </a:r>
          <a:r>
            <a:rPr lang="en-US" dirty="0" err="1" smtClean="0"/>
            <a:t>ima</a:t>
          </a:r>
          <a:r>
            <a:rPr lang="en-US" dirty="0" smtClean="0"/>
            <a:t> </a:t>
          </a:r>
          <a:r>
            <a:rPr lang="en-US" dirty="0" err="1" smtClean="0"/>
            <a:t>vazduha</a:t>
          </a:r>
          <a:r>
            <a:rPr lang="en-US" dirty="0" smtClean="0"/>
            <a:t> </a:t>
          </a:r>
          <a:r>
            <a:rPr lang="en-US" dirty="0" err="1" smtClean="0"/>
            <a:t>i</a:t>
          </a:r>
          <a:r>
            <a:rPr lang="en-US" dirty="0" smtClean="0"/>
            <a:t> </a:t>
          </a:r>
          <a:r>
            <a:rPr lang="en-US" dirty="0" err="1" smtClean="0"/>
            <a:t>vode</a:t>
          </a:r>
          <a:r>
            <a:rPr lang="en-US" dirty="0" smtClean="0"/>
            <a:t>? </a:t>
          </a:r>
          <a:endParaRPr lang="en-US" dirty="0"/>
        </a:p>
      </dgm:t>
    </dgm:pt>
    <dgm:pt modelId="{641D7259-D89F-49E4-AB33-491A674521DE}" type="parTrans" cxnId="{CF2A8E54-CC22-458E-BEEE-92178EC0568A}">
      <dgm:prSet/>
      <dgm:spPr/>
      <dgm:t>
        <a:bodyPr/>
        <a:lstStyle/>
        <a:p>
          <a:endParaRPr lang="en-US"/>
        </a:p>
      </dgm:t>
    </dgm:pt>
    <dgm:pt modelId="{67B365D4-A1C7-47BD-BD67-98FB30E3E1DB}" type="sibTrans" cxnId="{CF2A8E54-CC22-458E-BEEE-92178EC0568A}">
      <dgm:prSet/>
      <dgm:spPr/>
      <dgm:t>
        <a:bodyPr/>
        <a:lstStyle/>
        <a:p>
          <a:endParaRPr lang="en-US"/>
        </a:p>
      </dgm:t>
    </dgm:pt>
    <dgm:pt modelId="{4AFEC112-3098-4300-963E-0CD3DDA5CD12}" type="pres">
      <dgm:prSet presAssocID="{93F670AC-2ADA-485F-AD5B-792DA76C917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51A1ADA-0862-466E-82B8-DB9F3419A829}" type="pres">
      <dgm:prSet presAssocID="{8BE39507-F224-4F2E-B439-B0C4072FBCB6}" presName="parentText" presStyleLbl="node1" presStyleIdx="0" presStyleCnt="4" custScaleY="211831" custLinFactY="22002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2F113BC-A6D8-48C8-A9AF-3085CF72D998}" type="pres">
      <dgm:prSet presAssocID="{033ACF8A-297F-4C07-BBE7-79C6999F7E70}" presName="spacer" presStyleCnt="0"/>
      <dgm:spPr/>
    </dgm:pt>
    <dgm:pt modelId="{FF93D212-FEA7-479D-A265-A617FE377CB1}" type="pres">
      <dgm:prSet presAssocID="{6AB813F7-EACE-468D-B60B-AE659C691AC2}" presName="parentText" presStyleLbl="node1" presStyleIdx="1" presStyleCnt="4" custAng="0" custScaleY="232591" custLinFactY="17778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D1192FC-C276-48B3-909B-160230427BB2}" type="pres">
      <dgm:prSet presAssocID="{BD98470B-1AA7-4629-9FDC-54AE46A212E0}" presName="spacer" presStyleCnt="0"/>
      <dgm:spPr/>
    </dgm:pt>
    <dgm:pt modelId="{16E1E1D8-3F1B-4024-8CE9-48D119BB1738}" type="pres">
      <dgm:prSet presAssocID="{E67124C2-4788-4202-9D99-D1F4466D6427}" presName="parentText" presStyleLbl="node1" presStyleIdx="2" presStyleCnt="4" custScaleY="188816" custLinFactY="7038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1B4836F-3867-48BF-B3E4-22521ABF651A}" type="pres">
      <dgm:prSet presAssocID="{01B7E1CB-8B79-4F84-AECE-E0F496BA0CF0}" presName="spacer" presStyleCnt="0"/>
      <dgm:spPr/>
    </dgm:pt>
    <dgm:pt modelId="{ED2174A6-0148-4AC6-9AF3-D3A5E64B1221}" type="pres">
      <dgm:prSet presAssocID="{2406AC76-8A37-4B40-8BBC-8EA112732F1B}" presName="parentText" presStyleLbl="node1" presStyleIdx="3" presStyleCnt="4" custScaleY="193062" custLinFactY="8385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A9A7ED4-BA5B-4FB4-BA46-2B5B5C83269E}" type="presOf" srcId="{93F670AC-2ADA-485F-AD5B-792DA76C9175}" destId="{4AFEC112-3098-4300-963E-0CD3DDA5CD12}" srcOrd="0" destOrd="0" presId="urn:microsoft.com/office/officeart/2005/8/layout/vList2"/>
    <dgm:cxn modelId="{7197BA62-CE2F-443E-882D-F9EA89E7E2F5}" type="presOf" srcId="{2406AC76-8A37-4B40-8BBC-8EA112732F1B}" destId="{ED2174A6-0148-4AC6-9AF3-D3A5E64B1221}" srcOrd="0" destOrd="0" presId="urn:microsoft.com/office/officeart/2005/8/layout/vList2"/>
    <dgm:cxn modelId="{B4789754-388C-4FC8-A3A3-1DF338A60AC8}" type="presOf" srcId="{8BE39507-F224-4F2E-B439-B0C4072FBCB6}" destId="{E51A1ADA-0862-466E-82B8-DB9F3419A829}" srcOrd="0" destOrd="0" presId="urn:microsoft.com/office/officeart/2005/8/layout/vList2"/>
    <dgm:cxn modelId="{87B12D8A-4F5F-4F35-A212-7DAAB1B8ECA2}" srcId="{93F670AC-2ADA-485F-AD5B-792DA76C9175}" destId="{8BE39507-F224-4F2E-B439-B0C4072FBCB6}" srcOrd="0" destOrd="0" parTransId="{810B7115-62B8-468E-902E-C6302E23DDDD}" sibTransId="{033ACF8A-297F-4C07-BBE7-79C6999F7E70}"/>
    <dgm:cxn modelId="{CF2A8E54-CC22-458E-BEEE-92178EC0568A}" srcId="{93F670AC-2ADA-485F-AD5B-792DA76C9175}" destId="{2406AC76-8A37-4B40-8BBC-8EA112732F1B}" srcOrd="3" destOrd="0" parTransId="{641D7259-D89F-49E4-AB33-491A674521DE}" sibTransId="{67B365D4-A1C7-47BD-BD67-98FB30E3E1DB}"/>
    <dgm:cxn modelId="{DB936655-208E-46A2-8F78-5D17CA12C25C}" type="presOf" srcId="{6AB813F7-EACE-468D-B60B-AE659C691AC2}" destId="{FF93D212-FEA7-479D-A265-A617FE377CB1}" srcOrd="0" destOrd="0" presId="urn:microsoft.com/office/officeart/2005/8/layout/vList2"/>
    <dgm:cxn modelId="{F9093195-C186-424A-AE6B-EC83D47597FE}" type="presOf" srcId="{E67124C2-4788-4202-9D99-D1F4466D6427}" destId="{16E1E1D8-3F1B-4024-8CE9-48D119BB1738}" srcOrd="0" destOrd="0" presId="urn:microsoft.com/office/officeart/2005/8/layout/vList2"/>
    <dgm:cxn modelId="{93173717-E293-407D-919B-B6CE2AF6205B}" srcId="{93F670AC-2ADA-485F-AD5B-792DA76C9175}" destId="{E67124C2-4788-4202-9D99-D1F4466D6427}" srcOrd="2" destOrd="0" parTransId="{7A4A4C78-C78F-4E0C-8747-2F5134643248}" sibTransId="{01B7E1CB-8B79-4F84-AECE-E0F496BA0CF0}"/>
    <dgm:cxn modelId="{CB3A56DC-184C-4CC3-A992-7D746FBB69CD}" srcId="{93F670AC-2ADA-485F-AD5B-792DA76C9175}" destId="{6AB813F7-EACE-468D-B60B-AE659C691AC2}" srcOrd="1" destOrd="0" parTransId="{D94DE9DD-37E9-4B3F-8D15-1CE48C21B491}" sibTransId="{BD98470B-1AA7-4629-9FDC-54AE46A212E0}"/>
    <dgm:cxn modelId="{B942AF98-01C6-4AED-998D-E075F694CDD2}" type="presParOf" srcId="{4AFEC112-3098-4300-963E-0CD3DDA5CD12}" destId="{E51A1ADA-0862-466E-82B8-DB9F3419A829}" srcOrd="0" destOrd="0" presId="urn:microsoft.com/office/officeart/2005/8/layout/vList2"/>
    <dgm:cxn modelId="{5CD44ABC-1071-47F4-BCFA-F40121704ACF}" type="presParOf" srcId="{4AFEC112-3098-4300-963E-0CD3DDA5CD12}" destId="{F2F113BC-A6D8-48C8-A9AF-3085CF72D998}" srcOrd="1" destOrd="0" presId="urn:microsoft.com/office/officeart/2005/8/layout/vList2"/>
    <dgm:cxn modelId="{FEAD7171-BF3C-4D01-AE99-10ECFC91E6F5}" type="presParOf" srcId="{4AFEC112-3098-4300-963E-0CD3DDA5CD12}" destId="{FF93D212-FEA7-479D-A265-A617FE377CB1}" srcOrd="2" destOrd="0" presId="urn:microsoft.com/office/officeart/2005/8/layout/vList2"/>
    <dgm:cxn modelId="{7162D5D1-1342-41FB-A358-FF936F7BF145}" type="presParOf" srcId="{4AFEC112-3098-4300-963E-0CD3DDA5CD12}" destId="{8D1192FC-C276-48B3-909B-160230427BB2}" srcOrd="3" destOrd="0" presId="urn:microsoft.com/office/officeart/2005/8/layout/vList2"/>
    <dgm:cxn modelId="{FED02CD6-3DB8-4392-B1A4-BB21BDC33583}" type="presParOf" srcId="{4AFEC112-3098-4300-963E-0CD3DDA5CD12}" destId="{16E1E1D8-3F1B-4024-8CE9-48D119BB1738}" srcOrd="4" destOrd="0" presId="urn:microsoft.com/office/officeart/2005/8/layout/vList2"/>
    <dgm:cxn modelId="{69F2EAB7-AFC5-4B4E-83CF-DEF744BC12CC}" type="presParOf" srcId="{4AFEC112-3098-4300-963E-0CD3DDA5CD12}" destId="{E1B4836F-3867-48BF-B3E4-22521ABF651A}" srcOrd="5" destOrd="0" presId="urn:microsoft.com/office/officeart/2005/8/layout/vList2"/>
    <dgm:cxn modelId="{A31C07F7-A505-4736-9E06-2E19913DD752}" type="presParOf" srcId="{4AFEC112-3098-4300-963E-0CD3DDA5CD12}" destId="{ED2174A6-0148-4AC6-9AF3-D3A5E64B1221}" srcOrd="6" destOrd="0" presId="urn:microsoft.com/office/officeart/2005/8/layout/vList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ABE56C-B052-429D-AA60-92D9A4B490D7}" type="datetimeFigureOut">
              <a:rPr lang="en-US" smtClean="0"/>
              <a:pPr/>
              <a:t>10/15/2012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3AC84A-D790-4772-ABAE-D73E26235AF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3AC84A-D790-4772-ABAE-D73E26235AF2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F31D3-2E83-4CF4-854D-5CADE7B41E01}" type="datetimeFigureOut">
              <a:rPr lang="en-US" smtClean="0"/>
              <a:pPr/>
              <a:t>10/15/2012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52339-746F-41B9-8B84-F2F93B9A52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F31D3-2E83-4CF4-854D-5CADE7B41E01}" type="datetimeFigureOut">
              <a:rPr lang="en-US" smtClean="0"/>
              <a:pPr/>
              <a:t>10/15/2012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52339-746F-41B9-8B84-F2F93B9A52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F31D3-2E83-4CF4-854D-5CADE7B41E01}" type="datetimeFigureOut">
              <a:rPr lang="en-US" smtClean="0"/>
              <a:pPr/>
              <a:t>10/15/2012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52339-746F-41B9-8B84-F2F93B9A52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F31D3-2E83-4CF4-854D-5CADE7B41E01}" type="datetimeFigureOut">
              <a:rPr lang="en-US" smtClean="0"/>
              <a:pPr/>
              <a:t>10/15/2012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52339-746F-41B9-8B84-F2F93B9A52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F31D3-2E83-4CF4-854D-5CADE7B41E01}" type="datetimeFigureOut">
              <a:rPr lang="en-US" smtClean="0"/>
              <a:pPr/>
              <a:t>10/15/2012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52339-746F-41B9-8B84-F2F93B9A52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F31D3-2E83-4CF4-854D-5CADE7B41E01}" type="datetimeFigureOut">
              <a:rPr lang="en-US" smtClean="0"/>
              <a:pPr/>
              <a:t>10/15/2012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52339-746F-41B9-8B84-F2F93B9A52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F31D3-2E83-4CF4-854D-5CADE7B41E01}" type="datetimeFigureOut">
              <a:rPr lang="en-US" smtClean="0"/>
              <a:pPr/>
              <a:t>10/15/2012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52339-746F-41B9-8B84-F2F93B9A52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F31D3-2E83-4CF4-854D-5CADE7B41E01}" type="datetimeFigureOut">
              <a:rPr lang="en-US" smtClean="0"/>
              <a:pPr/>
              <a:t>10/15/2012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52339-746F-41B9-8B84-F2F93B9A52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F31D3-2E83-4CF4-854D-5CADE7B41E01}" type="datetimeFigureOut">
              <a:rPr lang="en-US" smtClean="0"/>
              <a:pPr/>
              <a:t>10/15/2012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5A52339-746F-41B9-8B84-F2F93B9A52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F31D3-2E83-4CF4-854D-5CADE7B41E01}" type="datetimeFigureOut">
              <a:rPr lang="en-US" smtClean="0"/>
              <a:pPr/>
              <a:t>10/15/2012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52339-746F-41B9-8B84-F2F93B9A52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F31D3-2E83-4CF4-854D-5CADE7B41E01}" type="datetimeFigureOut">
              <a:rPr lang="en-US" smtClean="0"/>
              <a:pPr/>
              <a:t>10/15/2012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52339-746F-41B9-8B84-F2F93B9A52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E1F31D3-2E83-4CF4-854D-5CADE7B41E01}" type="datetimeFigureOut">
              <a:rPr lang="en-US" smtClean="0"/>
              <a:pPr/>
              <a:t>10/15/2012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5A52339-746F-41B9-8B84-F2F93B9A528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3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diagramColors" Target="../diagrams/colors1.xml"/><Relationship Id="rId10" Type="http://schemas.openxmlformats.org/officeDocument/2006/relationships/image" Target="../media/image6.wmf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1371599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4800" dirty="0" smtClean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     POSTANAK</a:t>
            </a:r>
            <a:r>
              <a:rPr lang="en-US" dirty="0" smtClean="0">
                <a:solidFill>
                  <a:srgbClr val="FF0000"/>
                </a:solidFill>
              </a:rPr>
              <a:t> I SASTAV TLA</a:t>
            </a: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9" name="Diagram 8"/>
          <p:cNvGraphicFramePr/>
          <p:nvPr/>
        </p:nvGraphicFramePr>
        <p:xfrm>
          <a:off x="0" y="1371600"/>
          <a:ext cx="6172200" cy="358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109" descr="http://t3.gstatic.com/images?q=tbn:ANd9GcQxfFHZO2zf15e9a3666GGzFIYd0OcwPR8WixVNKpcPbZtG2ubP4Q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" y="4953000"/>
            <a:ext cx="3124199" cy="1905000"/>
          </a:xfrm>
          <a:prstGeom prst="rect">
            <a:avLst/>
          </a:prstGeom>
          <a:noFill/>
        </p:spPr>
      </p:pic>
      <p:pic>
        <p:nvPicPr>
          <p:cNvPr id="5" name="Picture 95" descr="http://t2.gstatic.com/images?q=tbn:ANd9GcT7scbrL7Mh5Hzd81-JoVsPVmrGqS3gb5wfv_zO460mVKNBj0Sx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124200" y="4953000"/>
            <a:ext cx="3048000" cy="1905000"/>
          </a:xfrm>
          <a:prstGeom prst="rect">
            <a:avLst/>
          </a:prstGeom>
          <a:noFill/>
        </p:spPr>
      </p:pic>
      <p:pic>
        <p:nvPicPr>
          <p:cNvPr id="6" name="Picture 123" descr="http://t2.gstatic.com/images?q=tbn:ANd9GcSmG7DtYtRciyy6qQB734hZRL71DbnP06f1bQEgptTj1e4pBwDB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172201" y="4953001"/>
            <a:ext cx="2971799" cy="1904999"/>
          </a:xfrm>
          <a:prstGeom prst="rect">
            <a:avLst/>
          </a:prstGeom>
          <a:noFill/>
        </p:spPr>
      </p:pic>
      <p:pic>
        <p:nvPicPr>
          <p:cNvPr id="7" name="Picture 107" descr="http://t0.gstatic.com/images?q=tbn:ANd9GcR5bbjqGDhtsMx-8XirNlOncvhGa_s-UdtNnboPUgJetcj6-had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172200" y="3124200"/>
            <a:ext cx="2971800" cy="1787933"/>
          </a:xfrm>
          <a:prstGeom prst="rect">
            <a:avLst/>
          </a:prstGeom>
          <a:noFill/>
        </p:spPr>
      </p:pic>
      <p:pic>
        <p:nvPicPr>
          <p:cNvPr id="12289" name="Picture 1" descr="C:\Program Files\Microsoft Office\MEDIA\CAGCAT10\j0233312.wmf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172201" y="1371600"/>
            <a:ext cx="2971800" cy="1816729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H="1">
            <a:off x="5181598" y="-2514599"/>
            <a:ext cx="1752602" cy="83820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err="1" smtClean="0">
                <a:solidFill>
                  <a:srgbClr val="FFC000"/>
                </a:solidFill>
              </a:rPr>
              <a:t>Koje</a:t>
            </a:r>
            <a:r>
              <a:rPr lang="en-US" dirty="0" smtClean="0">
                <a:solidFill>
                  <a:srgbClr val="FFC000"/>
                </a:solidFill>
              </a:rPr>
              <a:t> </a:t>
            </a:r>
            <a:r>
              <a:rPr lang="en-US" dirty="0" err="1" smtClean="0">
                <a:solidFill>
                  <a:srgbClr val="FFC000"/>
                </a:solidFill>
              </a:rPr>
              <a:t>cestice</a:t>
            </a:r>
            <a:r>
              <a:rPr lang="en-US" dirty="0" smtClean="0">
                <a:solidFill>
                  <a:srgbClr val="FFC000"/>
                </a:solidFill>
              </a:rPr>
              <a:t> </a:t>
            </a:r>
            <a:r>
              <a:rPr lang="en-US" dirty="0" err="1" smtClean="0">
                <a:solidFill>
                  <a:srgbClr val="FFC000"/>
                </a:solidFill>
              </a:rPr>
              <a:t>izgradjuju</a:t>
            </a:r>
            <a:r>
              <a:rPr lang="en-US" dirty="0" smtClean="0">
                <a:solidFill>
                  <a:srgbClr val="FFC000"/>
                </a:solidFill>
              </a:rPr>
              <a:t> </a:t>
            </a:r>
            <a:r>
              <a:rPr lang="en-US" dirty="0" err="1" smtClean="0">
                <a:solidFill>
                  <a:srgbClr val="FFC000"/>
                </a:solidFill>
              </a:rPr>
              <a:t>tlo</a:t>
            </a:r>
            <a:r>
              <a:rPr lang="en-US" dirty="0" smtClean="0">
                <a:solidFill>
                  <a:srgbClr val="FFC000"/>
                </a:solidFill>
              </a:rPr>
              <a:t>?</a:t>
            </a:r>
          </a:p>
          <a:p>
            <a:r>
              <a:rPr lang="en-US" dirty="0" err="1" smtClean="0">
                <a:solidFill>
                  <a:srgbClr val="FFC000"/>
                </a:solidFill>
              </a:rPr>
              <a:t>Kako</a:t>
            </a:r>
            <a:r>
              <a:rPr lang="en-US" dirty="0" smtClean="0">
                <a:solidFill>
                  <a:srgbClr val="FFC000"/>
                </a:solidFill>
              </a:rPr>
              <a:t> je </a:t>
            </a:r>
            <a:r>
              <a:rPr lang="en-US" dirty="0" err="1" smtClean="0">
                <a:solidFill>
                  <a:srgbClr val="FFC000"/>
                </a:solidFill>
              </a:rPr>
              <a:t>nastalo</a:t>
            </a:r>
            <a:r>
              <a:rPr lang="en-US" dirty="0" smtClean="0">
                <a:solidFill>
                  <a:srgbClr val="FFC000"/>
                </a:solidFill>
              </a:rPr>
              <a:t> </a:t>
            </a:r>
            <a:r>
              <a:rPr lang="en-US" dirty="0" err="1" smtClean="0">
                <a:solidFill>
                  <a:srgbClr val="FFC000"/>
                </a:solidFill>
              </a:rPr>
              <a:t>meko</a:t>
            </a:r>
            <a:r>
              <a:rPr lang="en-US" dirty="0" smtClean="0">
                <a:solidFill>
                  <a:srgbClr val="FFC000"/>
                </a:solidFill>
              </a:rPr>
              <a:t> </a:t>
            </a:r>
            <a:r>
              <a:rPr lang="en-US" dirty="0" err="1" smtClean="0">
                <a:solidFill>
                  <a:srgbClr val="FFC000"/>
                </a:solidFill>
              </a:rPr>
              <a:t>i</a:t>
            </a:r>
            <a:r>
              <a:rPr lang="en-US" dirty="0" smtClean="0">
                <a:solidFill>
                  <a:srgbClr val="FFC000"/>
                </a:solidFill>
              </a:rPr>
              <a:t> </a:t>
            </a:r>
            <a:r>
              <a:rPr lang="en-US" dirty="0" err="1" smtClean="0">
                <a:solidFill>
                  <a:srgbClr val="FFC000"/>
                </a:solidFill>
              </a:rPr>
              <a:t>rastresito</a:t>
            </a:r>
            <a:r>
              <a:rPr lang="en-US" dirty="0" smtClean="0">
                <a:solidFill>
                  <a:srgbClr val="FFC000"/>
                </a:solidFill>
              </a:rPr>
              <a:t> </a:t>
            </a:r>
            <a:r>
              <a:rPr lang="en-US" dirty="0" err="1" smtClean="0">
                <a:solidFill>
                  <a:srgbClr val="FFC000"/>
                </a:solidFill>
              </a:rPr>
              <a:t>tlo</a:t>
            </a:r>
            <a:r>
              <a:rPr lang="en-US" dirty="0" smtClean="0">
                <a:solidFill>
                  <a:srgbClr val="FFC000"/>
                </a:solidFill>
              </a:rPr>
              <a:t>?</a:t>
            </a:r>
          </a:p>
          <a:p>
            <a:r>
              <a:rPr lang="en-US" dirty="0" err="1" smtClean="0">
                <a:solidFill>
                  <a:srgbClr val="F31515"/>
                </a:solidFill>
              </a:rPr>
              <a:t>Koje</a:t>
            </a:r>
            <a:r>
              <a:rPr lang="en-US" dirty="0" smtClean="0">
                <a:solidFill>
                  <a:srgbClr val="F31515"/>
                </a:solidFill>
              </a:rPr>
              <a:t> </a:t>
            </a:r>
            <a:r>
              <a:rPr lang="en-US" dirty="0" err="1" smtClean="0">
                <a:solidFill>
                  <a:srgbClr val="F31515"/>
                </a:solidFill>
              </a:rPr>
              <a:t>zivotinje</a:t>
            </a:r>
            <a:r>
              <a:rPr lang="en-US" dirty="0" smtClean="0">
                <a:solidFill>
                  <a:srgbClr val="F31515"/>
                </a:solidFill>
              </a:rPr>
              <a:t> </a:t>
            </a:r>
            <a:r>
              <a:rPr lang="en-US" dirty="0" err="1" smtClean="0">
                <a:solidFill>
                  <a:srgbClr val="F31515"/>
                </a:solidFill>
              </a:rPr>
              <a:t>su</a:t>
            </a:r>
            <a:r>
              <a:rPr lang="en-US" dirty="0" smtClean="0">
                <a:solidFill>
                  <a:srgbClr val="F31515"/>
                </a:solidFill>
              </a:rPr>
              <a:t> </a:t>
            </a:r>
            <a:r>
              <a:rPr lang="en-US" dirty="0" err="1" smtClean="0">
                <a:solidFill>
                  <a:srgbClr val="F31515"/>
                </a:solidFill>
              </a:rPr>
              <a:t>nastale</a:t>
            </a:r>
            <a:r>
              <a:rPr lang="en-US" dirty="0" smtClean="0">
                <a:solidFill>
                  <a:srgbClr val="F31515"/>
                </a:solidFill>
              </a:rPr>
              <a:t> u </a:t>
            </a:r>
            <a:r>
              <a:rPr lang="en-US" dirty="0" err="1" smtClean="0">
                <a:solidFill>
                  <a:srgbClr val="F31515"/>
                </a:solidFill>
              </a:rPr>
              <a:t>tlu</a:t>
            </a:r>
            <a:r>
              <a:rPr lang="en-US" dirty="0" smtClean="0">
                <a:solidFill>
                  <a:srgbClr val="F31515"/>
                </a:solidFill>
              </a:rPr>
              <a:t>?</a:t>
            </a:r>
          </a:p>
          <a:p>
            <a:r>
              <a:rPr lang="en-US" dirty="0" err="1" smtClean="0">
                <a:solidFill>
                  <a:srgbClr val="F31515"/>
                </a:solidFill>
              </a:rPr>
              <a:t>Koje</a:t>
            </a:r>
            <a:r>
              <a:rPr lang="en-US" dirty="0" smtClean="0">
                <a:solidFill>
                  <a:srgbClr val="F31515"/>
                </a:solidFill>
              </a:rPr>
              <a:t> </a:t>
            </a:r>
            <a:r>
              <a:rPr lang="en-US" dirty="0" err="1" smtClean="0">
                <a:solidFill>
                  <a:srgbClr val="F31515"/>
                </a:solidFill>
              </a:rPr>
              <a:t>su</a:t>
            </a:r>
            <a:r>
              <a:rPr lang="en-US" dirty="0" smtClean="0">
                <a:solidFill>
                  <a:srgbClr val="F31515"/>
                </a:solidFill>
              </a:rPr>
              <a:t> </a:t>
            </a:r>
            <a:r>
              <a:rPr lang="en-US" dirty="0" err="1" smtClean="0">
                <a:solidFill>
                  <a:srgbClr val="F31515"/>
                </a:solidFill>
              </a:rPr>
              <a:t>naj</a:t>
            </a:r>
            <a:r>
              <a:rPr lang="en-US" dirty="0" smtClean="0">
                <a:solidFill>
                  <a:srgbClr val="F31515"/>
                </a:solidFill>
              </a:rPr>
              <a:t> </a:t>
            </a:r>
            <a:r>
              <a:rPr lang="en-US" dirty="0" err="1" smtClean="0">
                <a:solidFill>
                  <a:srgbClr val="F31515"/>
                </a:solidFill>
              </a:rPr>
              <a:t>korisnije</a:t>
            </a:r>
            <a:r>
              <a:rPr lang="en-US" dirty="0" smtClean="0">
                <a:solidFill>
                  <a:srgbClr val="F31515"/>
                </a:solidFill>
              </a:rPr>
              <a:t> </a:t>
            </a:r>
            <a:r>
              <a:rPr lang="en-US" dirty="0" err="1" smtClean="0">
                <a:solidFill>
                  <a:srgbClr val="F31515"/>
                </a:solidFill>
              </a:rPr>
              <a:t>zivotinje</a:t>
            </a:r>
            <a:r>
              <a:rPr lang="en-US" dirty="0" smtClean="0">
                <a:solidFill>
                  <a:srgbClr val="F31515"/>
                </a:solidFill>
              </a:rPr>
              <a:t> u </a:t>
            </a:r>
            <a:r>
              <a:rPr lang="en-US" dirty="0" err="1" smtClean="0">
                <a:solidFill>
                  <a:srgbClr val="F31515"/>
                </a:solidFill>
              </a:rPr>
              <a:t>tlu</a:t>
            </a:r>
            <a:r>
              <a:rPr lang="en-US" dirty="0" smtClean="0">
                <a:solidFill>
                  <a:srgbClr val="F31515"/>
                </a:solidFill>
              </a:rPr>
              <a:t>?</a:t>
            </a:r>
          </a:p>
          <a:p>
            <a:r>
              <a:rPr lang="en-US" dirty="0" err="1" smtClean="0">
                <a:solidFill>
                  <a:srgbClr val="7030A0"/>
                </a:solidFill>
              </a:rPr>
              <a:t>Sta</a:t>
            </a:r>
            <a:r>
              <a:rPr lang="en-US" dirty="0" smtClean="0">
                <a:solidFill>
                  <a:srgbClr val="7030A0"/>
                </a:solidFill>
              </a:rPr>
              <a:t> se </a:t>
            </a:r>
            <a:r>
              <a:rPr lang="en-US" dirty="0" err="1" smtClean="0">
                <a:solidFill>
                  <a:srgbClr val="7030A0"/>
                </a:solidFill>
              </a:rPr>
              <a:t>nalazi</a:t>
            </a:r>
            <a:r>
              <a:rPr lang="en-US" dirty="0" smtClean="0">
                <a:solidFill>
                  <a:srgbClr val="7030A0"/>
                </a:solidFill>
              </a:rPr>
              <a:t> u </a:t>
            </a:r>
            <a:r>
              <a:rPr lang="en-US" dirty="0" err="1" smtClean="0">
                <a:solidFill>
                  <a:srgbClr val="7030A0"/>
                </a:solidFill>
              </a:rPr>
              <a:t>tlu</a:t>
            </a:r>
            <a:r>
              <a:rPr lang="en-US" dirty="0" smtClean="0">
                <a:solidFill>
                  <a:srgbClr val="7030A0"/>
                </a:solidFill>
              </a:rPr>
              <a:t>?</a:t>
            </a:r>
          </a:p>
          <a:p>
            <a:r>
              <a:rPr lang="en-US" dirty="0" err="1" smtClean="0">
                <a:solidFill>
                  <a:srgbClr val="7030A0"/>
                </a:solidFill>
              </a:rPr>
              <a:t>Od</a:t>
            </a:r>
            <a:r>
              <a:rPr lang="en-US" dirty="0" smtClean="0">
                <a:solidFill>
                  <a:srgbClr val="7030A0"/>
                </a:solidFill>
              </a:rPr>
              <a:t> </a:t>
            </a:r>
            <a:r>
              <a:rPr lang="en-US" dirty="0" err="1" smtClean="0">
                <a:solidFill>
                  <a:srgbClr val="7030A0"/>
                </a:solidFill>
              </a:rPr>
              <a:t>cega</a:t>
            </a:r>
            <a:r>
              <a:rPr lang="en-US" dirty="0" smtClean="0">
                <a:solidFill>
                  <a:srgbClr val="7030A0"/>
                </a:solidFill>
              </a:rPr>
              <a:t> </a:t>
            </a:r>
            <a:r>
              <a:rPr lang="en-US" dirty="0" err="1" smtClean="0">
                <a:solidFill>
                  <a:srgbClr val="7030A0"/>
                </a:solidFill>
              </a:rPr>
              <a:t>plodnost</a:t>
            </a:r>
            <a:r>
              <a:rPr lang="en-US" dirty="0" smtClean="0">
                <a:solidFill>
                  <a:srgbClr val="7030A0"/>
                </a:solidFill>
              </a:rPr>
              <a:t> </a:t>
            </a:r>
            <a:r>
              <a:rPr lang="en-US" dirty="0" err="1" smtClean="0">
                <a:solidFill>
                  <a:srgbClr val="7030A0"/>
                </a:solidFill>
              </a:rPr>
              <a:t>tla</a:t>
            </a:r>
            <a:r>
              <a:rPr lang="en-US" dirty="0" smtClean="0">
                <a:solidFill>
                  <a:srgbClr val="7030A0"/>
                </a:solidFill>
              </a:rPr>
              <a:t> </a:t>
            </a:r>
            <a:r>
              <a:rPr lang="en-US" dirty="0" err="1" smtClean="0">
                <a:solidFill>
                  <a:srgbClr val="7030A0"/>
                </a:solidFill>
              </a:rPr>
              <a:t>zavisi</a:t>
            </a:r>
            <a:r>
              <a:rPr lang="en-US" dirty="0" smtClean="0">
                <a:solidFill>
                  <a:srgbClr val="7030A0"/>
                </a:solidFill>
              </a:rPr>
              <a:t>?</a:t>
            </a:r>
          </a:p>
          <a:p>
            <a:r>
              <a:rPr lang="en-US" dirty="0" err="1" smtClean="0">
                <a:solidFill>
                  <a:srgbClr val="FFFF00"/>
                </a:solidFill>
              </a:rPr>
              <a:t>Sta</a:t>
            </a:r>
            <a:r>
              <a:rPr lang="en-US" dirty="0" smtClean="0">
                <a:solidFill>
                  <a:srgbClr val="FFFF00"/>
                </a:solidFill>
              </a:rPr>
              <a:t> je </a:t>
            </a:r>
            <a:r>
              <a:rPr lang="en-US" dirty="0" err="1" smtClean="0">
                <a:solidFill>
                  <a:srgbClr val="FFFF00"/>
                </a:solidFill>
              </a:rPr>
              <a:t>tlo</a:t>
            </a:r>
            <a:r>
              <a:rPr lang="en-US" dirty="0" smtClean="0">
                <a:solidFill>
                  <a:srgbClr val="FFFF00"/>
                </a:solidFill>
              </a:rPr>
              <a:t>?</a:t>
            </a:r>
          </a:p>
          <a:p>
            <a:r>
              <a:rPr lang="en-US" dirty="0" err="1" smtClean="0">
                <a:solidFill>
                  <a:srgbClr val="FFFF00"/>
                </a:solidFill>
              </a:rPr>
              <a:t>Kada</a:t>
            </a:r>
            <a:r>
              <a:rPr lang="en-US" dirty="0" smtClean="0">
                <a:solidFill>
                  <a:srgbClr val="FFFF00"/>
                </a:solidFill>
              </a:rPr>
              <a:t> se </a:t>
            </a:r>
            <a:r>
              <a:rPr lang="en-US" dirty="0" err="1" smtClean="0">
                <a:solidFill>
                  <a:srgbClr val="FFFF00"/>
                </a:solidFill>
              </a:rPr>
              <a:t>stijene</a:t>
            </a:r>
            <a:r>
              <a:rPr lang="en-US" dirty="0" smtClean="0">
                <a:solidFill>
                  <a:srgbClr val="FFFF00"/>
                </a:solidFill>
              </a:rPr>
              <a:t> sire?</a:t>
            </a:r>
          </a:p>
          <a:p>
            <a:r>
              <a:rPr lang="en-US" dirty="0" err="1" smtClean="0">
                <a:solidFill>
                  <a:srgbClr val="00B050"/>
                </a:solidFill>
              </a:rPr>
              <a:t>Kada</a:t>
            </a:r>
            <a:r>
              <a:rPr lang="en-US" dirty="0" smtClean="0">
                <a:solidFill>
                  <a:srgbClr val="00B050"/>
                </a:solidFill>
              </a:rPr>
              <a:t> se </a:t>
            </a:r>
            <a:r>
              <a:rPr lang="en-US" dirty="0" err="1" smtClean="0">
                <a:solidFill>
                  <a:srgbClr val="00B050"/>
                </a:solidFill>
              </a:rPr>
              <a:t>stjene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hlade,a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kada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skupljaju</a:t>
            </a:r>
            <a:r>
              <a:rPr lang="en-US" dirty="0" smtClean="0">
                <a:solidFill>
                  <a:srgbClr val="00B050"/>
                </a:solidFill>
              </a:rPr>
              <a:t>?</a:t>
            </a:r>
          </a:p>
          <a:p>
            <a:r>
              <a:rPr lang="en-US" dirty="0" err="1" smtClean="0">
                <a:solidFill>
                  <a:srgbClr val="00B050"/>
                </a:solidFill>
              </a:rPr>
              <a:t>Sta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ulazi</a:t>
            </a:r>
            <a:r>
              <a:rPr lang="en-US" dirty="0" smtClean="0">
                <a:solidFill>
                  <a:srgbClr val="00B050"/>
                </a:solidFill>
              </a:rPr>
              <a:t> u </a:t>
            </a:r>
            <a:r>
              <a:rPr lang="en-US" dirty="0" err="1" smtClean="0">
                <a:solidFill>
                  <a:srgbClr val="00B050"/>
                </a:solidFill>
              </a:rPr>
              <a:t>pukotine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stjene</a:t>
            </a:r>
            <a:r>
              <a:rPr lang="en-US" dirty="0" smtClean="0">
                <a:solidFill>
                  <a:srgbClr val="00B050"/>
                </a:solidFill>
              </a:rPr>
              <a:t> ,</a:t>
            </a:r>
            <a:r>
              <a:rPr lang="en-US" dirty="0" err="1" smtClean="0">
                <a:solidFill>
                  <a:srgbClr val="00B050"/>
                </a:solidFill>
              </a:rPr>
              <a:t>i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kako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su</a:t>
            </a:r>
            <a:r>
              <a:rPr lang="en-US" dirty="0" smtClean="0">
                <a:solidFill>
                  <a:srgbClr val="00B050"/>
                </a:solidFill>
              </a:rPr>
              <a:t> one </a:t>
            </a:r>
            <a:r>
              <a:rPr lang="en-US" dirty="0" err="1" smtClean="0">
                <a:solidFill>
                  <a:srgbClr val="00B050"/>
                </a:solidFill>
              </a:rPr>
              <a:t>nastale</a:t>
            </a:r>
            <a:r>
              <a:rPr lang="en-US" dirty="0" smtClean="0">
                <a:solidFill>
                  <a:srgbClr val="00B050"/>
                </a:solidFill>
              </a:rPr>
              <a:t>?</a:t>
            </a:r>
          </a:p>
          <a:p>
            <a:endParaRPr lang="en-US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066800"/>
            <a:ext cx="9144000" cy="64770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F31515"/>
                </a:solidFill>
              </a:rPr>
              <a:t/>
            </a:r>
            <a:br>
              <a:rPr lang="en-US" dirty="0" smtClean="0">
                <a:solidFill>
                  <a:srgbClr val="F31515"/>
                </a:solidFill>
              </a:rPr>
            </a:br>
            <a:r>
              <a:rPr lang="en-US" dirty="0" smtClean="0">
                <a:solidFill>
                  <a:srgbClr val="F31515"/>
                </a:solidFill>
              </a:rPr>
              <a:t/>
            </a:r>
            <a:br>
              <a:rPr lang="en-US" dirty="0" smtClean="0">
                <a:solidFill>
                  <a:srgbClr val="F31515"/>
                </a:solidFill>
              </a:rPr>
            </a:br>
            <a:r>
              <a:rPr lang="en-US" dirty="0" smtClean="0">
                <a:solidFill>
                  <a:srgbClr val="F31515"/>
                </a:solidFill>
              </a:rPr>
              <a:t> MALI KVIZ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r>
              <a:rPr lang="en-US" dirty="0">
                <a:solidFill>
                  <a:srgbClr val="F31515"/>
                </a:solidFill>
              </a:rPr>
              <a:t/>
            </a:r>
            <a:br>
              <a:rPr lang="en-US" dirty="0">
                <a:solidFill>
                  <a:srgbClr val="F31515"/>
                </a:solidFill>
              </a:rPr>
            </a:br>
            <a:r>
              <a:rPr lang="en-US" dirty="0" smtClean="0">
                <a:solidFill>
                  <a:srgbClr val="F31515"/>
                </a:solidFill>
              </a:rPr>
              <a:t/>
            </a:r>
            <a:br>
              <a:rPr lang="en-US" dirty="0" smtClean="0">
                <a:solidFill>
                  <a:srgbClr val="F31515"/>
                </a:solidFill>
              </a:rPr>
            </a:br>
            <a:r>
              <a:rPr lang="en-US" dirty="0" smtClean="0">
                <a:solidFill>
                  <a:srgbClr val="F31515"/>
                </a:solidFill>
              </a:rPr>
              <a:t>RIJESI TACNO</a:t>
            </a:r>
            <a:r>
              <a:rPr lang="en-US" dirty="0">
                <a:solidFill>
                  <a:srgbClr val="F31515"/>
                </a:solidFill>
              </a:rPr>
              <a:t/>
            </a:r>
            <a:br>
              <a:rPr lang="en-US" dirty="0">
                <a:solidFill>
                  <a:srgbClr val="F31515"/>
                </a:solidFill>
              </a:rPr>
            </a:br>
            <a:r>
              <a:rPr lang="en-US" dirty="0" smtClean="0">
                <a:solidFill>
                  <a:srgbClr val="F31515"/>
                </a:solidFill>
              </a:rPr>
              <a:t/>
            </a:r>
            <a:br>
              <a:rPr lang="en-US" dirty="0" smtClean="0">
                <a:solidFill>
                  <a:srgbClr val="F31515"/>
                </a:solidFill>
              </a:rPr>
            </a:br>
            <a:r>
              <a:rPr lang="en-US" dirty="0">
                <a:solidFill>
                  <a:srgbClr val="F31515"/>
                </a:solidFill>
              </a:rPr>
              <a:t/>
            </a:r>
            <a:br>
              <a:rPr lang="en-US" dirty="0">
                <a:solidFill>
                  <a:srgbClr val="F31515"/>
                </a:solidFill>
              </a:rPr>
            </a:br>
            <a:r>
              <a:rPr lang="en-US" dirty="0" smtClean="0">
                <a:solidFill>
                  <a:srgbClr val="F31515"/>
                </a:solidFill>
              </a:rPr>
              <a:t/>
            </a:r>
            <a:br>
              <a:rPr lang="en-US" dirty="0" smtClean="0">
                <a:solidFill>
                  <a:srgbClr val="F31515"/>
                </a:solidFill>
              </a:rPr>
            </a:br>
            <a:r>
              <a:rPr lang="en-US" dirty="0" err="1" smtClean="0">
                <a:solidFill>
                  <a:srgbClr val="F31515"/>
                </a:solidFill>
              </a:rPr>
              <a:t>sssssSDDDASD</a:t>
            </a:r>
            <a:endParaRPr lang="en-US" dirty="0">
              <a:solidFill>
                <a:srgbClr val="F31515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3200400"/>
          <a:ext cx="9144000" cy="1447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1828800"/>
                <a:gridCol w="1828800"/>
                <a:gridCol w="1828800"/>
                <a:gridCol w="1828800"/>
              </a:tblGrid>
              <a:tr h="1447800">
                <a:tc>
                  <a:txBody>
                    <a:bodyPr/>
                    <a:lstStyle/>
                    <a:p>
                      <a:r>
                        <a:rPr lang="en-US" dirty="0" smtClean="0"/>
                        <a:t>IZ</a:t>
                      </a:r>
                      <a:r>
                        <a:rPr lang="en-US" baseline="0" dirty="0" smtClean="0"/>
                        <a:t> CEGA SE SASTOJI TLO?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A)</a:t>
                      </a:r>
                      <a:r>
                        <a:rPr lang="en-US" baseline="0" dirty="0" smtClean="0"/>
                        <a:t> VAZDUHA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B)</a:t>
                      </a:r>
                      <a:r>
                        <a:rPr lang="en-US" baseline="0" dirty="0" smtClean="0"/>
                        <a:t>  STIJENA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C) ZEMLJE</a:t>
                      </a:r>
                      <a:r>
                        <a:rPr lang="en-US" baseline="0" dirty="0" smtClean="0"/>
                        <a:t> ,STIJENA I DRUGI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D)  ZEMLJE,</a:t>
                      </a:r>
                      <a:r>
                        <a:rPr lang="en-US" baseline="0" dirty="0" smtClean="0"/>
                        <a:t> LAVE,METALA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5362" name="Picture 2" descr="http://t1.gstatic.com/images?q=tbn:ANd9GcTHdS6-WyPo4eJQZTZQKiyZo7EG1VtoN6EBwIS8RlRIB2WvfrCXJrr77j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648200"/>
            <a:ext cx="3352800" cy="2209800"/>
          </a:xfrm>
          <a:prstGeom prst="rect">
            <a:avLst/>
          </a:prstGeom>
          <a:noFill/>
        </p:spPr>
      </p:pic>
      <p:pic>
        <p:nvPicPr>
          <p:cNvPr id="15364" name="Picture 4" descr="http://t2.gstatic.com/images?q=tbn:ANd9GcT41M59qktFSdF69RLPV0dYF_dHn9Bd0o74PRZ2qm7UpSBtxH7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2800" y="4648200"/>
            <a:ext cx="3352800" cy="2209800"/>
          </a:xfrm>
          <a:prstGeom prst="rect">
            <a:avLst/>
          </a:prstGeom>
          <a:noFill/>
        </p:spPr>
      </p:pic>
      <p:pic>
        <p:nvPicPr>
          <p:cNvPr id="15366" name="Picture 6" descr="http://t3.gstatic.com/images?q=tbn:ANd9GcSXD6A4TmcHJQNbesLe2GK45hKGilXoE1RPIrH3NoRwGG6nmre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05600" y="4648201"/>
            <a:ext cx="2438400" cy="2209800"/>
          </a:xfrm>
          <a:prstGeom prst="rect">
            <a:avLst/>
          </a:prstGeom>
          <a:noFill/>
        </p:spPr>
      </p:pic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93</TotalTime>
  <Words>130</Words>
  <Application>Microsoft Office PowerPoint</Application>
  <PresentationFormat>On-screen Show (4:3)</PresentationFormat>
  <Paragraphs>22</Paragraphs>
  <Slides>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Flow</vt:lpstr>
      <vt:lpstr>     POSTANAK I SASTAV TLA</vt:lpstr>
      <vt:lpstr>Slide 2</vt:lpstr>
      <vt:lpstr>   MALI KVIZ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RIJESI TACNO    sssssSDDDASD</vt:lpstr>
    </vt:vector>
  </TitlesOfParts>
  <Company>Deftones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</dc:creator>
  <cp:lastModifiedBy>DA</cp:lastModifiedBy>
  <cp:revision>11</cp:revision>
  <dcterms:created xsi:type="dcterms:W3CDTF">2012-10-02T11:17:30Z</dcterms:created>
  <dcterms:modified xsi:type="dcterms:W3CDTF">2012-10-15T16:42:34Z</dcterms:modified>
</cp:coreProperties>
</file>