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3FE89C-3CAE-425B-A8B0-D40AACE2A71D}" type="datetimeFigureOut">
              <a:rPr lang="en-US" smtClean="0"/>
              <a:t>28-Oct-13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CDBCAD-70BD-4107-8F84-5FCD6F4AF09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РЕЧНИ СЛИВ</a:t>
            </a:r>
            <a:br>
              <a:rPr lang="sr-Cyrl-R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ЧЕТВРТИ РАЗРЕД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43000"/>
            <a:ext cx="2562225" cy="1781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96" y="4724400"/>
            <a:ext cx="2695575" cy="1695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4551218"/>
            <a:ext cx="2466975" cy="184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046393"/>
            <a:ext cx="22669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3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6002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Слив</a:t>
            </a:r>
            <a:r>
              <a:rPr lang="ru-RU" sz="3600" dirty="0"/>
              <a:t> је назив за територију са које све </a:t>
            </a:r>
            <a:r>
              <a:rPr lang="ru-RU" sz="3600" dirty="0" smtClean="0"/>
              <a:t>воде</a:t>
            </a:r>
            <a:r>
              <a:rPr lang="ru-RU" sz="3600" dirty="0"/>
              <a:t> отичу </a:t>
            </a:r>
            <a:r>
              <a:rPr lang="ru-RU" sz="3600" dirty="0" smtClean="0"/>
              <a:t>према неком</a:t>
            </a:r>
            <a:r>
              <a:rPr lang="ru-RU" sz="3600" dirty="0"/>
              <a:t> </a:t>
            </a:r>
            <a:r>
              <a:rPr lang="ru-RU" sz="3600" dirty="0" smtClean="0"/>
              <a:t>мору,</a:t>
            </a:r>
            <a:r>
              <a:rPr lang="ru-RU" sz="3600" dirty="0"/>
              <a:t> </a:t>
            </a:r>
            <a:r>
              <a:rPr lang="ru-RU" sz="3600" dirty="0" smtClean="0"/>
              <a:t>океану</a:t>
            </a:r>
            <a:r>
              <a:rPr lang="ru-RU" sz="3600" dirty="0"/>
              <a:t> или </a:t>
            </a:r>
            <a:r>
              <a:rPr lang="ru-RU" sz="3600" dirty="0" smtClean="0"/>
              <a:t>језеру.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62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Слив се састоји од више 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речних сливова.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 свету постоји велики број сливова различите површине и количине воде која њима отиче. 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Србија има веома разгранату речну мрежу.На територији Србије постоји више хиљада водотока, али су они углавном сиромашни водом и кратки.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Њене реке отичу у три слива :</a:t>
            </a:r>
          </a:p>
          <a:p>
            <a:pPr>
              <a:buFont typeface="Arial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Црноморски</a:t>
            </a:r>
          </a:p>
          <a:p>
            <a:pPr>
              <a:buFont typeface="Arial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Јадрански</a:t>
            </a:r>
          </a:p>
          <a:p>
            <a:pPr>
              <a:buFont typeface="Arial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Егејски</a:t>
            </a:r>
            <a:r>
              <a:rPr lang="ru-RU" b="1" dirty="0" smtClean="0"/>
              <a:t> 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2591331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>
                <a:solidFill>
                  <a:srgbClr val="FF0000"/>
                </a:solidFill>
              </a:rPr>
              <a:t>Црноморски слив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Површина Црноморског слива у Србији је највећа и покрива површину од 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81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261 km²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ili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92% 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територије.</a:t>
            </a:r>
            <a:endParaRPr lang="sr-Cyrl-R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Све веће реке припадају овом сливу: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Тиса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Сава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Велика Морава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Дрина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Ибар</a:t>
            </a:r>
            <a:r>
              <a:rPr lang="sr-Cyrl-RS" dirty="0" smtClean="0"/>
              <a:t> </a:t>
            </a:r>
          </a:p>
          <a:p>
            <a:r>
              <a:rPr lang="sr-Cyrl-RS" b="1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 све се оне преко </a:t>
            </a:r>
            <a:r>
              <a:rPr lang="sr-Cyrl-RS" b="1" dirty="0" smtClean="0">
                <a:solidFill>
                  <a:srgbClr val="FF0000"/>
                </a:solidFill>
              </a:rPr>
              <a:t>Дунава</a:t>
            </a:r>
            <a:r>
              <a:rPr lang="sr-Cyrl-RS" dirty="0" smtClean="0"/>
              <a:t> 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уливају у</a:t>
            </a:r>
            <a:r>
              <a:rPr lang="sr-Cyrl-RS" dirty="0" smtClean="0"/>
              <a:t> </a:t>
            </a:r>
            <a:r>
              <a:rPr lang="sr-Cyrl-RS" b="1" dirty="0" smtClean="0">
                <a:solidFill>
                  <a:srgbClr val="FF0000"/>
                </a:solidFill>
              </a:rPr>
              <a:t>Црно море</a:t>
            </a:r>
            <a:r>
              <a:rPr lang="sr-Cyrl-R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581400"/>
            <a:ext cx="3200400" cy="205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36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0000"/>
                </a:solidFill>
              </a:rPr>
              <a:t>Јадрански слив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Захвата површину од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4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500 km² 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или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5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% 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од површине Србије.</a:t>
            </a:r>
          </a:p>
          <a:p>
            <a:pPr lvl="0"/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Овај слив обухвата западни део Косова и Метохије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са реком </a:t>
            </a:r>
            <a:r>
              <a:rPr lang="sr-Cyrl-RS" b="1" dirty="0" smtClean="0">
                <a:solidFill>
                  <a:srgbClr val="FF0000"/>
                </a:solidFill>
              </a:rPr>
              <a:t>Бели Дрим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, која се у Албанији спаја са </a:t>
            </a:r>
            <a:r>
              <a:rPr lang="sr-Cyrl-RS" b="1" dirty="0" smtClean="0">
                <a:solidFill>
                  <a:srgbClr val="FF0000"/>
                </a:solidFill>
              </a:rPr>
              <a:t>Црним Дримом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, градећи </a:t>
            </a:r>
            <a:r>
              <a:rPr lang="sr-Cyrl-RS" b="1" dirty="0" smtClean="0">
                <a:solidFill>
                  <a:srgbClr val="FF0000"/>
                </a:solidFill>
              </a:rPr>
              <a:t>Дрим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 и улива се у </a:t>
            </a:r>
            <a:r>
              <a:rPr lang="sr-Cyrl-RS" b="1" dirty="0" smtClean="0">
                <a:solidFill>
                  <a:srgbClr val="FF0000"/>
                </a:solidFill>
              </a:rPr>
              <a:t>Јадранско море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51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0000"/>
                </a:solidFill>
              </a:rPr>
              <a:t>Егејски слив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Најмањи слив Србије, са површином од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2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650 km² 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или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3 % 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површине Србије.</a:t>
            </a:r>
          </a:p>
          <a:p>
            <a:pPr lvl="0"/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Слив обухвата сливове трију река на југу Србије: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sr-Cyrl-R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sr-Cyrl-RS" b="1" dirty="0" smtClean="0">
                <a:solidFill>
                  <a:srgbClr val="FF0000"/>
                </a:solidFill>
              </a:rPr>
              <a:t>Лепенац</a:t>
            </a:r>
          </a:p>
          <a:p>
            <a:pPr lvl="0"/>
            <a:r>
              <a:rPr lang="sr-Cyrl-RS" b="1" dirty="0" smtClean="0">
                <a:solidFill>
                  <a:srgbClr val="FF0000"/>
                </a:solidFill>
              </a:rPr>
              <a:t>Драговиштица</a:t>
            </a:r>
          </a:p>
          <a:p>
            <a:pPr lvl="0"/>
            <a:r>
              <a:rPr lang="sr-Cyrl-RS" b="1" dirty="0" smtClean="0">
                <a:solidFill>
                  <a:srgbClr val="FF0000"/>
                </a:solidFill>
              </a:rPr>
              <a:t>Пчиња</a:t>
            </a:r>
          </a:p>
          <a:p>
            <a:pPr lvl="0"/>
            <a:r>
              <a:rPr lang="sr-Cyrl-RS" b="1" dirty="0" smtClean="0">
                <a:solidFill>
                  <a:srgbClr val="FF0000"/>
                </a:solidFill>
              </a:rPr>
              <a:t>Пчиња и Лепенац 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се уливају у </a:t>
            </a:r>
            <a:r>
              <a:rPr lang="sr-Cyrl-RS" b="1" dirty="0" smtClean="0">
                <a:solidFill>
                  <a:srgbClr val="FF0000"/>
                </a:solidFill>
              </a:rPr>
              <a:t>Вардар</a:t>
            </a:r>
          </a:p>
          <a:p>
            <a:pPr lvl="0"/>
            <a:r>
              <a:rPr lang="sr-Cyrl-RS" b="1" dirty="0" smtClean="0">
                <a:solidFill>
                  <a:srgbClr val="FF0000"/>
                </a:solidFill>
              </a:rPr>
              <a:t>Драговиштица у Струму </a:t>
            </a:r>
            <a:r>
              <a:rPr lang="sr-Cyrl-RS" b="1" dirty="0" smtClean="0">
                <a:solidFill>
                  <a:schemeClr val="accent1">
                    <a:lumMod val="75000"/>
                  </a:schemeClr>
                </a:solidFill>
              </a:rPr>
              <a:t>у Бугарској и онда у </a:t>
            </a:r>
            <a:r>
              <a:rPr lang="sr-Cyrl-RS" b="1" dirty="0" smtClean="0">
                <a:solidFill>
                  <a:srgbClr val="FF0000"/>
                </a:solidFill>
              </a:rPr>
              <a:t>Егејско море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9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400" dirty="0" smtClean="0">
                <a:solidFill>
                  <a:srgbClr val="FF0000"/>
                </a:solidFill>
              </a:rPr>
              <a:t>Дунав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sr-Cyrl-RS" sz="1600" b="1" dirty="0" smtClean="0">
                <a:solidFill>
                  <a:schemeClr val="accent1">
                    <a:lumMod val="75000"/>
                  </a:schemeClr>
                </a:solidFill>
              </a:rPr>
              <a:t>Дунав извире испод планине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Schwarzwald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sz="1600" b="1" dirty="0" smtClean="0">
                <a:solidFill>
                  <a:schemeClr val="accent1">
                    <a:lumMod val="75000"/>
                  </a:schemeClr>
                </a:solidFill>
              </a:rPr>
              <a:t> на југозападу Немачке.Даље тече према истоку,кроз неколико главних градова у средњој и источној Европи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sr-Cyrl-RS" sz="1600" b="1" dirty="0" smtClean="0">
                <a:solidFill>
                  <a:schemeClr val="accent1">
                    <a:lumMod val="75000"/>
                  </a:schemeClr>
                </a:solidFill>
              </a:rPr>
              <a:t>али након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2850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km, </a:t>
            </a:r>
            <a:r>
              <a:rPr lang="sr-Cyrl-RS" sz="1600" b="1" dirty="0" smtClean="0">
                <a:solidFill>
                  <a:schemeClr val="accent1">
                    <a:lumMod val="75000"/>
                  </a:schemeClr>
                </a:solidFill>
              </a:rPr>
              <a:t>на обали Црног мора, прави делту.Представља изузетно важан пут, пловни пут, који је повезан каналом Дунав-Мајна – Рајна и тако спаја Северно море са Црним морем.Представља важан извор питке воде, а користи се за наводњавање, рибарство и на њему су изграђене хидроелектране.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35" y="228600"/>
            <a:ext cx="3908079" cy="28194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151909"/>
            <a:ext cx="4400550" cy="358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5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2743200" cy="1162050"/>
          </a:xfrm>
        </p:spPr>
        <p:txBody>
          <a:bodyPr/>
          <a:lstStyle/>
          <a:p>
            <a:r>
              <a:rPr lang="sr-Cyrl-RS" sz="5400" dirty="0" smtClean="0">
                <a:solidFill>
                  <a:srgbClr val="FF0000"/>
                </a:solidFill>
              </a:rPr>
              <a:t>Сава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940 </a:t>
            </a:r>
            <a:r>
              <a:rPr lang="sr-Cyrl-RS" sz="2400" b="1" dirty="0" smtClean="0">
                <a:solidFill>
                  <a:schemeClr val="accent1">
                    <a:lumMod val="75000"/>
                  </a:schemeClr>
                </a:solidFill>
              </a:rPr>
              <a:t>километара дуга река у југоисточној Европи.Настаје спајањем река  Саве долинке и Саве бохињке код Радовљице и тече на југоисток.Код Београда се улива у Дунав.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38200"/>
            <a:ext cx="3581400" cy="222885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581400"/>
            <a:ext cx="3785419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41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400" dirty="0" smtClean="0">
                <a:solidFill>
                  <a:srgbClr val="FF0000"/>
                </a:solidFill>
              </a:rPr>
              <a:t>Дрина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lvl="0"/>
            <a:r>
              <a:rPr lang="sr-Cyrl-RS" sz="2000" b="1" dirty="0" smtClean="0">
                <a:solidFill>
                  <a:schemeClr val="accent1">
                    <a:lumMod val="75000"/>
                  </a:schemeClr>
                </a:solidFill>
              </a:rPr>
              <a:t>Река црноморског слива, а настаје од Пиве и Таре.Тече од југа ка северу, има доста притока, а улива се у Саву.Веома је брза планинска река , има изграђене хидроелектране.Има веома кривудав ток, а за њен ток у народу се каже:  ``Исправљати криву Дрину``.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914400"/>
            <a:ext cx="2857500" cy="28575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495800"/>
            <a:ext cx="265747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409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600" dirty="0" smtClean="0">
                <a:solidFill>
                  <a:srgbClr val="FF0000"/>
                </a:solidFill>
              </a:rPr>
              <a:t>Велика Морава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676400"/>
            <a:ext cx="2743200" cy="4572000"/>
          </a:xfrm>
        </p:spPr>
        <p:txBody>
          <a:bodyPr>
            <a:normAutofit/>
          </a:bodyPr>
          <a:lstStyle/>
          <a:p>
            <a:pPr lvl="0"/>
            <a:r>
              <a:rPr lang="sr-Cyrl-RS" sz="2000" b="1" dirty="0" smtClean="0">
                <a:solidFill>
                  <a:schemeClr val="accent1">
                    <a:lumMod val="75000"/>
                  </a:schemeClr>
                </a:solidFill>
              </a:rPr>
              <a:t>Настаје од Јужне и Западне Мораве које се спајају код Сталаћа, а улива се у Дунав.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sr-Cyrl-RS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sr-Cyrl-RS" sz="2000" b="1" dirty="0" smtClean="0">
                <a:solidFill>
                  <a:schemeClr val="accent1">
                    <a:lumMod val="75000"/>
                  </a:schemeClr>
                </a:solidFill>
              </a:rPr>
              <a:t>Западна Морава настаје од Голијске моравице и Ђетиње.</a:t>
            </a:r>
          </a:p>
          <a:p>
            <a:pPr lvl="0"/>
            <a:r>
              <a:rPr lang="sr-Cyrl-RS" sz="2000" b="1" dirty="0" smtClean="0">
                <a:solidFill>
                  <a:schemeClr val="accent1">
                    <a:lumMod val="75000"/>
                  </a:schemeClr>
                </a:solidFill>
              </a:rPr>
              <a:t>Јужна Морава настаје од Биначке мораве и Прешевске моравице.</a:t>
            </a:r>
          </a:p>
          <a:p>
            <a:pPr lvl="0"/>
            <a:r>
              <a:rPr lang="sr-Cyrl-RS" sz="2000" b="1" dirty="0" smtClean="0">
                <a:solidFill>
                  <a:schemeClr val="accent1">
                    <a:lumMod val="75000"/>
                  </a:schemeClr>
                </a:solidFill>
              </a:rPr>
              <a:t>Највећа притока је Ибар.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838200"/>
            <a:ext cx="3054803" cy="4572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029200"/>
            <a:ext cx="265747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18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4000" dirty="0" smtClean="0">
                <a:solidFill>
                  <a:srgbClr val="FF0000"/>
                </a:solidFill>
              </a:rPr>
              <a:t>Ибар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lvl="0"/>
            <a:r>
              <a:rPr lang="sr-Cyrl-RS" sz="2800" b="1" dirty="0" smtClean="0">
                <a:solidFill>
                  <a:schemeClr val="accent1">
                    <a:lumMod val="75000"/>
                  </a:schemeClr>
                </a:solidFill>
              </a:rPr>
              <a:t>Ибар је река у јужном делу Србије и источном делу Црне Горе.Код Краљева се улива у Западну Мораву.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2301081"/>
            <a:ext cx="5111750" cy="3322637"/>
          </a:xfrm>
        </p:spPr>
      </p:pic>
    </p:spTree>
    <p:extLst>
      <p:ext uri="{BB962C8B-B14F-4D97-AF65-F5344CB8AC3E}">
        <p14:creationId xmlns:p14="http://schemas.microsoft.com/office/powerpoint/2010/main" val="6398404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3600" dirty="0" smtClean="0">
                <a:solidFill>
                  <a:srgbClr val="FF0000"/>
                </a:solidFill>
              </a:rPr>
              <a:t>Бели Дрим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lvl="0"/>
            <a:r>
              <a:rPr lang="sr-Cyrl-RS" sz="2400" b="1" dirty="0" smtClean="0">
                <a:solidFill>
                  <a:schemeClr val="accent1">
                    <a:lumMod val="75000"/>
                  </a:schemeClr>
                </a:solidFill>
              </a:rPr>
              <a:t>Настаје од неколико јаких извора који се спајају и падају низ водопад висок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40 m.</a:t>
            </a:r>
            <a:r>
              <a:rPr lang="sr-Cyrl-RS" sz="2400" b="1" dirty="0" smtClean="0">
                <a:solidFill>
                  <a:schemeClr val="accent1">
                    <a:lumMod val="75000"/>
                  </a:schemeClr>
                </a:solidFill>
              </a:rPr>
              <a:t>У Албанији гради са Црним Дримом, Дрим.То је највећа река Јадранског слива</a:t>
            </a:r>
            <a:r>
              <a:rPr lang="sr-Cyrl-RS" dirty="0" smtClean="0"/>
              <a:t>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370" y="762000"/>
            <a:ext cx="2393755" cy="37338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550408"/>
            <a:ext cx="2286000" cy="328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30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 smtClean="0">
                <a:solidFill>
                  <a:srgbClr val="FF0000"/>
                </a:solidFill>
              </a:rPr>
              <a:t>Тиса и Тимок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lvl="0"/>
            <a:r>
              <a:rPr lang="sr-Cyrl-RS" sz="2400" b="1" dirty="0" smtClean="0">
                <a:solidFill>
                  <a:schemeClr val="accent1">
                    <a:lumMod val="75000"/>
                  </a:schemeClr>
                </a:solidFill>
              </a:rPr>
              <a:t>Тиса је највећа притока Дунава,у њега се улива код Сланкамена.</a:t>
            </a:r>
          </a:p>
          <a:p>
            <a:pPr lvl="0"/>
            <a:r>
              <a:rPr lang="sr-Cyrl-RS" sz="2400" b="1" dirty="0" smtClean="0">
                <a:solidFill>
                  <a:schemeClr val="accent1">
                    <a:lumMod val="75000"/>
                  </a:schemeClr>
                </a:solidFill>
              </a:rPr>
              <a:t>Тимок је последња притока Дунава.настаје од Црног и белог Тимока који се спајају код </a:t>
            </a:r>
            <a:r>
              <a:rPr lang="sr-Cyrl-RS" sz="2400" b="1" dirty="0">
                <a:solidFill>
                  <a:schemeClr val="accent1">
                    <a:lumMod val="75000"/>
                  </a:schemeClr>
                </a:solidFill>
              </a:rPr>
              <a:t>З</a:t>
            </a:r>
            <a:r>
              <a:rPr lang="sr-Cyrl-RS" sz="2400" b="1" dirty="0" smtClean="0">
                <a:solidFill>
                  <a:schemeClr val="accent1">
                    <a:lumMod val="75000"/>
                  </a:schemeClr>
                </a:solidFill>
              </a:rPr>
              <a:t>ајечара.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880" y="914400"/>
            <a:ext cx="2293408" cy="4191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048000"/>
            <a:ext cx="2653226" cy="36528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8382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6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157</TotalTime>
  <Words>426</Words>
  <Application>Microsoft Office PowerPoint</Application>
  <PresentationFormat>On-screen Show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РЕЧНИ СЛИВ </vt:lpstr>
      <vt:lpstr>Слив је назив за територију са које све воде отичу према неком мору, океану или језеру.</vt:lpstr>
      <vt:lpstr>Црноморски слив</vt:lpstr>
      <vt:lpstr>Јадрански слив</vt:lpstr>
      <vt:lpstr>Егејски слив</vt:lpstr>
      <vt:lpstr>Дунав</vt:lpstr>
      <vt:lpstr>Сава</vt:lpstr>
      <vt:lpstr>Дрина</vt:lpstr>
      <vt:lpstr>Велика Морава</vt:lpstr>
      <vt:lpstr>Ибар</vt:lpstr>
      <vt:lpstr>Бели Дрим</vt:lpstr>
      <vt:lpstr>Тиса и Тимок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РЕЧНИ СЛИВ</dc:title>
  <dc:creator>Gordana</dc:creator>
  <cp:lastModifiedBy>Gordana</cp:lastModifiedBy>
  <cp:revision>12</cp:revision>
  <dcterms:created xsi:type="dcterms:W3CDTF">2013-10-27T17:26:33Z</dcterms:created>
  <dcterms:modified xsi:type="dcterms:W3CDTF">2013-10-28T07:29:08Z</dcterms:modified>
</cp:coreProperties>
</file>