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8"/>
  </p:notesMasterIdLst>
  <p:handoutMasterIdLst>
    <p:handoutMasterId r:id="rId29"/>
  </p:handoutMasterIdLst>
  <p:sldIdLst>
    <p:sldId id="319" r:id="rId2"/>
    <p:sldId id="336" r:id="rId3"/>
    <p:sldId id="350" r:id="rId4"/>
    <p:sldId id="341" r:id="rId5"/>
    <p:sldId id="334" r:id="rId6"/>
    <p:sldId id="331" r:id="rId7"/>
    <p:sldId id="340" r:id="rId8"/>
    <p:sldId id="342" r:id="rId9"/>
    <p:sldId id="344" r:id="rId10"/>
    <p:sldId id="343" r:id="rId11"/>
    <p:sldId id="345" r:id="rId12"/>
    <p:sldId id="346" r:id="rId13"/>
    <p:sldId id="348" r:id="rId14"/>
    <p:sldId id="349" r:id="rId15"/>
    <p:sldId id="351" r:id="rId16"/>
    <p:sldId id="358" r:id="rId17"/>
    <p:sldId id="352" r:id="rId18"/>
    <p:sldId id="353" r:id="rId19"/>
    <p:sldId id="354" r:id="rId20"/>
    <p:sldId id="355" r:id="rId21"/>
    <p:sldId id="356" r:id="rId22"/>
    <p:sldId id="359" r:id="rId23"/>
    <p:sldId id="357" r:id="rId24"/>
    <p:sldId id="360" r:id="rId25"/>
    <p:sldId id="361" r:id="rId26"/>
    <p:sldId id="362" r:id="rId2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BB7"/>
    <a:srgbClr val="663300"/>
    <a:srgbClr val="CC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8024" autoAdjust="0"/>
  </p:normalViewPr>
  <p:slideViewPr>
    <p:cSldViewPr>
      <p:cViewPr varScale="1">
        <p:scale>
          <a:sx n="105" d="100"/>
          <a:sy n="105" d="100"/>
        </p:scale>
        <p:origin x="-144"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fontAlgn="auto">
              <a:spcBef>
                <a:spcPts val="0"/>
              </a:spcBef>
              <a:spcAft>
                <a:spcPts val="0"/>
              </a:spcAft>
              <a:defRPr sz="1200">
                <a:latin typeface="+mn-lt"/>
                <a:cs typeface="+mn-cs"/>
              </a:defRPr>
            </a:lvl1pPr>
            <a:extLst/>
          </a:lstStyle>
          <a:p>
            <a:pPr>
              <a:defRPr/>
            </a:pPr>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fontAlgn="auto">
              <a:spcBef>
                <a:spcPts val="0"/>
              </a:spcBef>
              <a:spcAft>
                <a:spcPts val="0"/>
              </a:spcAft>
              <a:defRPr sz="1200">
                <a:latin typeface="+mn-lt"/>
                <a:cs typeface="+mn-cs"/>
              </a:defRPr>
            </a:lvl1pPr>
            <a:extLst/>
          </a:lstStyle>
          <a:p>
            <a:pPr>
              <a:defRPr/>
            </a:pPr>
            <a:fld id="{23BAA22A-405F-4652-9548-53127D05A4B5}" type="datetimeFigureOut">
              <a:rPr lang="en-US"/>
              <a:pPr>
                <a:defRPr/>
              </a:pPr>
              <a:t>9/29/2009</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fontAlgn="auto">
              <a:spcBef>
                <a:spcPts val="0"/>
              </a:spcBef>
              <a:spcAft>
                <a:spcPts val="0"/>
              </a:spcAft>
              <a:defRPr sz="1200">
                <a:latin typeface="+mn-lt"/>
                <a:cs typeface="+mn-cs"/>
              </a:defRPr>
            </a:lvl1pPr>
            <a:extLst/>
          </a:lstStyle>
          <a:p>
            <a:pPr>
              <a:defRPr/>
            </a:pPr>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fontAlgn="auto">
              <a:spcBef>
                <a:spcPts val="0"/>
              </a:spcBef>
              <a:spcAft>
                <a:spcPts val="0"/>
              </a:spcAft>
              <a:defRPr sz="1200">
                <a:latin typeface="+mn-lt"/>
                <a:cs typeface="+mn-cs"/>
              </a:defRPr>
            </a:lvl1pPr>
            <a:extLst/>
          </a:lstStyle>
          <a:p>
            <a:pPr>
              <a:defRPr/>
            </a:pPr>
            <a:fld id="{7944116F-3C7E-48B8-A7F7-4683AA1F703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fontAlgn="auto">
              <a:spcBef>
                <a:spcPts val="0"/>
              </a:spcBef>
              <a:spcAft>
                <a:spcPts val="0"/>
              </a:spcAft>
              <a:defRPr sz="1200">
                <a:latin typeface="+mn-lt"/>
                <a:cs typeface="+mn-cs"/>
              </a:defRPr>
            </a:lvl1pPr>
            <a:extLst/>
          </a:lstStyle>
          <a:p>
            <a:pPr>
              <a:defRPr/>
            </a:pPr>
            <a:endParaRPr lang="en-US"/>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fontAlgn="auto">
              <a:spcBef>
                <a:spcPts val="0"/>
              </a:spcBef>
              <a:spcAft>
                <a:spcPts val="0"/>
              </a:spcAft>
              <a:defRPr sz="1200">
                <a:latin typeface="+mn-lt"/>
                <a:cs typeface="+mn-cs"/>
              </a:defRPr>
            </a:lvl1pPr>
            <a:extLst/>
          </a:lstStyle>
          <a:p>
            <a:pPr>
              <a:defRPr/>
            </a:pPr>
            <a:fld id="{AE8AABAA-7055-4F01-B98D-A636B2144A47}" type="datetimeFigureOut">
              <a:rPr lang="en-US"/>
              <a:pPr>
                <a:defRPr/>
              </a:pPr>
              <a:t>9/29/2009</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pPr lvl="0"/>
            <a:endParaRPr lang="en-US" noProof="0"/>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noProof="0" smtClean="0"/>
              <a:t>Click to edit Master text styles</a:t>
            </a:r>
            <a:endParaRPr lang="en-US" noProof="0"/>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fontAlgn="auto">
              <a:spcBef>
                <a:spcPts val="0"/>
              </a:spcBef>
              <a:spcAft>
                <a:spcPts val="0"/>
              </a:spcAft>
              <a:defRPr sz="1200">
                <a:latin typeface="+mn-lt"/>
                <a:cs typeface="+mn-cs"/>
              </a:defRPr>
            </a:lvl1pPr>
            <a:extLst/>
          </a:lstStyle>
          <a:p>
            <a:pPr>
              <a:defRPr/>
            </a:pPr>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fontAlgn="auto">
              <a:spcBef>
                <a:spcPts val="0"/>
              </a:spcBef>
              <a:spcAft>
                <a:spcPts val="0"/>
              </a:spcAft>
              <a:defRPr sz="1200">
                <a:latin typeface="+mn-lt"/>
                <a:cs typeface="+mn-cs"/>
              </a:defRPr>
            </a:lvl1pPr>
            <a:extLst/>
          </a:lstStyle>
          <a:p>
            <a:pPr>
              <a:defRPr/>
            </a:pPr>
            <a:fld id="{5F0DA183-A01E-4EC4-8490-4A0C3C89720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US" smtClean="0"/>
          </a:p>
        </p:txBody>
      </p:sp>
      <p:sp>
        <p:nvSpPr>
          <p:cNvPr id="32772" name="Slide Number Placeholder 3"/>
          <p:cNvSpPr>
            <a:spLocks noGrp="1"/>
          </p:cNvSpPr>
          <p:nvPr>
            <p:ph type="sldNum" sz="quarter" idx="5"/>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D2F233ED-3910-4F4B-84BC-22579A3B89E3}"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US" smtClean="0"/>
          </a:p>
        </p:txBody>
      </p:sp>
      <p:sp>
        <p:nvSpPr>
          <p:cNvPr id="33796" name="Slide Number Placeholder 3"/>
          <p:cNvSpPr>
            <a:spLocks noGrp="1"/>
          </p:cNvSpPr>
          <p:nvPr>
            <p:ph type="sldNum" sz="quarter" idx="5"/>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89953CEC-95ED-4DDB-812B-F280195CBA81}" type="slidenum">
              <a:rPr lang="en-US" smtClean="0"/>
              <a:pPr fontAlgn="base">
                <a:spcBef>
                  <a:spcPct val="0"/>
                </a:spcBef>
                <a:spcAft>
                  <a:spcPct val="0"/>
                </a:spcAft>
                <a:defRPr/>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81747932-EBDF-49CB-A838-A92E76ABE3D7}" type="slidenum">
              <a:rPr lang="en-US" smtClean="0"/>
              <a:pPr fontAlgn="base">
                <a:spcBef>
                  <a:spcPct val="0"/>
                </a:spcBef>
                <a:spcAft>
                  <a:spcPct val="0"/>
                </a:spcAft>
                <a:defRPr/>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US" smtClean="0"/>
          </a:p>
        </p:txBody>
      </p:sp>
      <p:sp>
        <p:nvSpPr>
          <p:cNvPr id="35844" name="Slide Number Placeholder 3"/>
          <p:cNvSpPr>
            <a:spLocks noGrp="1"/>
          </p:cNvSpPr>
          <p:nvPr>
            <p:ph type="sldNum" sz="quarter" idx="5"/>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66534B4C-A9FC-488A-846B-D637CF1F7673}" type="slidenum">
              <a:rPr lang="en-US" smtClean="0"/>
              <a:pPr fontAlgn="base">
                <a:spcBef>
                  <a:spcPct val="0"/>
                </a:spcBef>
                <a:spcAft>
                  <a:spcPct val="0"/>
                </a:spcAft>
                <a:defRPr/>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US" smtClean="0"/>
          </a:p>
        </p:txBody>
      </p:sp>
      <p:sp>
        <p:nvSpPr>
          <p:cNvPr id="36868" name="Slide Number Placeholder 3"/>
          <p:cNvSpPr>
            <a:spLocks noGrp="1"/>
          </p:cNvSpPr>
          <p:nvPr>
            <p:ph type="sldNum" sz="quarter" idx="5"/>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3029BEF4-42B6-4363-A0B2-7448FEB15FCB}" type="slidenum">
              <a:rPr lang="en-US" smtClean="0"/>
              <a:pPr fontAlgn="base">
                <a:spcBef>
                  <a:spcPct val="0"/>
                </a:spcBef>
                <a:spcAft>
                  <a:spcPct val="0"/>
                </a:spcAft>
                <a:defRPr/>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US" smtClean="0"/>
          </a:p>
        </p:txBody>
      </p:sp>
      <p:sp>
        <p:nvSpPr>
          <p:cNvPr id="37892" name="Slide Number Placeholder 3"/>
          <p:cNvSpPr>
            <a:spLocks noGrp="1"/>
          </p:cNvSpPr>
          <p:nvPr>
            <p:ph type="sldNum" sz="quarter" idx="5"/>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38A31A60-172A-4F50-859A-EE988F2124A6}" type="slidenum">
              <a:rPr lang="en-US" smtClean="0"/>
              <a:pPr fontAlgn="base">
                <a:spcBef>
                  <a:spcPct val="0"/>
                </a:spcBef>
                <a:spcAft>
                  <a:spcPct val="0"/>
                </a:spcAft>
                <a:defRPr/>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US" smtClean="0"/>
          </a:p>
        </p:txBody>
      </p:sp>
      <p:sp>
        <p:nvSpPr>
          <p:cNvPr id="38916" name="Slide Number Placeholder 3"/>
          <p:cNvSpPr>
            <a:spLocks noGrp="1"/>
          </p:cNvSpPr>
          <p:nvPr>
            <p:ph type="sldNum" sz="quarter" idx="5"/>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92820EA4-B3CC-44C6-9398-4966164E5299}" type="slidenum">
              <a:rPr lang="en-US" smtClean="0"/>
              <a:pPr fontAlgn="base">
                <a:spcBef>
                  <a:spcPct val="0"/>
                </a:spcBef>
                <a:spcAft>
                  <a:spcPct val="0"/>
                </a:spcAft>
                <a:defRPr/>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US" smtClean="0"/>
          </a:p>
        </p:txBody>
      </p:sp>
      <p:sp>
        <p:nvSpPr>
          <p:cNvPr id="39940" name="Slide Number Placeholder 3"/>
          <p:cNvSpPr>
            <a:spLocks noGrp="1"/>
          </p:cNvSpPr>
          <p:nvPr>
            <p:ph type="sldNum" sz="quarter" idx="5"/>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01936A9F-CEC6-4466-9221-F94E5835D386}" type="slidenum">
              <a:rPr lang="en-US" smtClean="0"/>
              <a:pPr fontAlgn="base">
                <a:spcBef>
                  <a:spcPct val="0"/>
                </a:spcBef>
                <a:spcAft>
                  <a:spcPct val="0"/>
                </a:spcAft>
                <a:defRPr/>
              </a:pPr>
              <a:t>11</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US" smtClean="0"/>
          </a:p>
        </p:txBody>
      </p:sp>
      <p:sp>
        <p:nvSpPr>
          <p:cNvPr id="40964" name="Slide Number Placeholder 3"/>
          <p:cNvSpPr>
            <a:spLocks noGrp="1"/>
          </p:cNvSpPr>
          <p:nvPr>
            <p:ph type="sldNum" sz="quarter" idx="5"/>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823A82C2-7427-453F-8C62-C4D26833D07B}" type="slidenum">
              <a:rPr lang="en-US" smtClean="0"/>
              <a:pPr fontAlgn="base">
                <a:spcBef>
                  <a:spcPct val="0"/>
                </a:spcBef>
                <a:spcAft>
                  <a:spcPct val="0"/>
                </a:spcAft>
                <a:defRPr/>
              </a:pPr>
              <a:t>12</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US" smtClean="0"/>
          </a:p>
        </p:txBody>
      </p:sp>
      <p:sp>
        <p:nvSpPr>
          <p:cNvPr id="41988" name="Slide Number Placeholder 3"/>
          <p:cNvSpPr>
            <a:spLocks noGrp="1"/>
          </p:cNvSpPr>
          <p:nvPr>
            <p:ph type="sldNum" sz="quarter" idx="5"/>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22798520-0EC3-4EF4-8686-1A8C96070805}" type="slidenum">
              <a:rPr lang="en-US" smtClean="0"/>
              <a:pPr fontAlgn="base">
                <a:spcBef>
                  <a:spcPct val="0"/>
                </a:spcBef>
                <a:spcAft>
                  <a:spcPct val="0"/>
                </a:spcAft>
                <a:defRPr/>
              </a:pPr>
              <a:t>13</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US" smtClean="0"/>
          </a:p>
        </p:txBody>
      </p:sp>
      <p:sp>
        <p:nvSpPr>
          <p:cNvPr id="43012" name="Slide Number Placeholder 3"/>
          <p:cNvSpPr>
            <a:spLocks noGrp="1"/>
          </p:cNvSpPr>
          <p:nvPr>
            <p:ph type="sldNum" sz="quarter" idx="5"/>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85E08923-4A67-462D-B667-7549A0C1F44F}" type="slidenum">
              <a:rPr lang="en-US" smtClean="0"/>
              <a:pPr fontAlgn="base">
                <a:spcBef>
                  <a:spcPct val="0"/>
                </a:spcBef>
                <a:spcAft>
                  <a:spcPct val="0"/>
                </a:spcAft>
                <a:defRPr/>
              </a:pPr>
              <a:t>15</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US" smtClean="0"/>
          </a:p>
        </p:txBody>
      </p:sp>
      <p:sp>
        <p:nvSpPr>
          <p:cNvPr id="44036" name="Slide Number Placeholder 3"/>
          <p:cNvSpPr>
            <a:spLocks noGrp="1"/>
          </p:cNvSpPr>
          <p:nvPr>
            <p:ph type="sldNum" sz="quarter" idx="5"/>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F9B36EDC-039F-4B4F-BF98-AD9F7D410EE9}" type="slidenum">
              <a:rPr lang="en-US" smtClean="0"/>
              <a:pPr fontAlgn="base">
                <a:spcBef>
                  <a:spcPct val="0"/>
                </a:spcBef>
                <a:spcAft>
                  <a:spcPct val="0"/>
                </a:spcAft>
                <a:defRPr/>
              </a:pPr>
              <a:t>18</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US" smtClean="0"/>
          </a:p>
        </p:txBody>
      </p:sp>
      <p:sp>
        <p:nvSpPr>
          <p:cNvPr id="45060" name="Slide Number Placeholder 3"/>
          <p:cNvSpPr>
            <a:spLocks noGrp="1"/>
          </p:cNvSpPr>
          <p:nvPr>
            <p:ph type="sldNum" sz="quarter" idx="5"/>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69FA4B54-ED50-41DF-A955-5F688669ABD3}" type="slidenum">
              <a:rPr lang="en-US" smtClean="0"/>
              <a:pPr fontAlgn="base">
                <a:spcBef>
                  <a:spcPct val="0"/>
                </a:spcBef>
                <a:spcAft>
                  <a:spcPct val="0"/>
                </a:spcAft>
                <a:defRPr/>
              </a:pPr>
              <a:t>19</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lbum Cover">
    <p:spTree>
      <p:nvGrpSpPr>
        <p:cNvPr id="1" name=""/>
        <p:cNvGrpSpPr/>
        <p:nvPr/>
      </p:nvGrpSpPr>
      <p:grpSpPr>
        <a:xfrm>
          <a:off x="0" y="0"/>
          <a:ext cx="0" cy="0"/>
          <a:chOff x="0" y="0"/>
          <a:chExt cx="0" cy="0"/>
        </a:xfrm>
      </p:grpSpPr>
      <p:sp>
        <p:nvSpPr>
          <p:cNvPr id="5" name="Rectangle 7"/>
          <p:cNvSpPr>
            <a:spLocks/>
          </p:cNvSpPr>
          <p:nvPr/>
        </p:nvSpPr>
        <p:spPr>
          <a:xfrm>
            <a:off x="454025" y="5181600"/>
            <a:ext cx="8229600" cy="1143000"/>
          </a:xfrm>
          <a:prstGeom prst="rect">
            <a:avLst/>
          </a:prstGeom>
        </p:spPr>
        <p:txBody>
          <a:bodyPr anchor="ctr">
            <a:normAutofit/>
          </a:bodyPr>
          <a:lstStyle>
            <a:extLst/>
          </a:lstStyle>
          <a:p>
            <a:pPr algn="ctr" fontAlgn="auto">
              <a:spcAft>
                <a:spcPts val="0"/>
              </a:spcAft>
              <a:defRPr/>
            </a:pPr>
            <a:endParaRPr lang="en-US" sz="3200" i="1" kern="0" dirty="0">
              <a:latin typeface="+mj-lt"/>
              <a:ea typeface="+mj-ea"/>
              <a:cs typeface="+mj-cs"/>
            </a:endParaRPr>
          </a:p>
        </p:txBody>
      </p:sp>
      <p:sp>
        <p:nvSpPr>
          <p:cNvPr id="6" name="Rectangle 5"/>
          <p:cNvSpPr/>
          <p:nvPr/>
        </p:nvSpPr>
        <p:spPr>
          <a:xfrm>
            <a:off x="176213" y="187325"/>
            <a:ext cx="8763000" cy="6213475"/>
          </a:xfrm>
          <a:prstGeom prst="rect">
            <a:avLst/>
          </a:prstGeom>
          <a:noFill/>
          <a:ln w="9525" cap="rnd" cmpd="sng" algn="ctr">
            <a:solidFill>
              <a:schemeClr val="bg1">
                <a:tint val="85000"/>
              </a:schemeClr>
            </a:solidFill>
            <a:prstDash val="dash"/>
          </a:ln>
          <a:effectLst>
            <a:outerShdw blurRad="25400" dist="12700" dir="5400000" algn="tl" rotWithShape="0">
              <a:schemeClr val="bg1">
                <a:alpha val="60000"/>
              </a:scheme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4" name="Rectangle 7"/>
          <p:cNvSpPr>
            <a:spLocks noGrp="1"/>
          </p:cNvSpPr>
          <p:nvPr>
            <p:ph type="title"/>
          </p:nvPr>
        </p:nvSpPr>
        <p:spPr>
          <a:xfrm>
            <a:off x="228601" y="3962400"/>
            <a:ext cx="8298485" cy="1066800"/>
          </a:xfrm>
        </p:spPr>
        <p:txBody>
          <a:bodyPr bIns="0"/>
          <a:lstStyle>
            <a:lvl1pPr algn="r">
              <a:defRPr lang="en-US" dirty="0"/>
            </a:lvl1pPr>
            <a:extLst/>
          </a:lstStyle>
          <a:p>
            <a:r>
              <a:rPr lang="en-US" smtClean="0"/>
              <a:t>Click to edit Master title style</a:t>
            </a:r>
            <a:endParaRPr lang="en-US" dirty="0"/>
          </a:p>
        </p:txBody>
      </p:sp>
      <p:sp>
        <p:nvSpPr>
          <p:cNvPr id="9" name="Rectangle 7"/>
          <p:cNvSpPr>
            <a:spLocks noGrp="1"/>
          </p:cNvSpPr>
          <p:nvPr>
            <p:ph type="body" sz="quarter" idx="10"/>
          </p:nvPr>
        </p:nvSpPr>
        <p:spPr>
          <a:xfrm>
            <a:off x="2133600" y="5133975"/>
            <a:ext cx="6386946" cy="1219200"/>
          </a:xfrm>
        </p:spPr>
        <p:txBody>
          <a:bodyPr tIns="0">
            <a:noAutofit/>
          </a:bodyPr>
          <a:lstStyle>
            <a:lvl1pPr marL="0" marR="0" indent="0" algn="r" rtl="0" latinLnBrk="0">
              <a:spcBef>
                <a:spcPct val="20000"/>
              </a:spcBef>
              <a:buFontTx/>
              <a:buNone/>
              <a:defRPr sz="1800" i="0" baseline="0">
                <a:solidFill>
                  <a:schemeClr val="tx1"/>
                </a:solidFill>
                <a:latin typeface="+mn-lt"/>
                <a:ea typeface="+mn-ea"/>
                <a:cs typeface="+mn-cs"/>
              </a:defRPr>
            </a:lvl1pPr>
            <a:extLst/>
          </a:lstStyle>
          <a:p>
            <a:pPr lvl="0"/>
            <a:r>
              <a:rPr lang="en-US" smtClean="0"/>
              <a:t>Click to edit Master text styles</a:t>
            </a:r>
          </a:p>
        </p:txBody>
      </p:sp>
      <p:sp>
        <p:nvSpPr>
          <p:cNvPr id="27" name="Rectangle 6"/>
          <p:cNvSpPr>
            <a:spLocks noGrp="1"/>
          </p:cNvSpPr>
          <p:nvPr>
            <p:ph type="pic" sz="quarter" idx="11"/>
          </p:nvPr>
        </p:nvSpPr>
        <p:spPr>
          <a:xfrm>
            <a:off x="6096000" y="1600200"/>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extLst/>
          </a:lstStyle>
          <a:p>
            <a:pPr lvl="0"/>
            <a:r>
              <a:rPr lang="en-US" noProof="0" smtClean="0"/>
              <a:t>Click icon to add picture</a:t>
            </a:r>
            <a:endParaRPr lang="en-US" noProof="0" dirty="0"/>
          </a:p>
        </p:txBody>
      </p:sp>
      <p:sp>
        <p:nvSpPr>
          <p:cNvPr id="7" name="Rectangle 6"/>
          <p:cNvSpPr>
            <a:spLocks noGrp="1"/>
          </p:cNvSpPr>
          <p:nvPr>
            <p:ph type="dt" sz="half" idx="12"/>
          </p:nvPr>
        </p:nvSpPr>
        <p:spPr/>
        <p:txBody>
          <a:bodyPr/>
          <a:lstStyle>
            <a:lvl1pPr>
              <a:defRPr/>
            </a:lvl1pPr>
            <a:extLst/>
          </a:lstStyle>
          <a:p>
            <a:pPr>
              <a:defRPr/>
            </a:pPr>
            <a:fld id="{246D7D4D-CA43-4E8B-A20B-333790E29A60}" type="datetimeFigureOut">
              <a:rPr lang="en-US"/>
              <a:pPr>
                <a:defRPr/>
              </a:pPr>
              <a:t>9/29/2009</a:t>
            </a:fld>
            <a:endParaRPr lang="en-US"/>
          </a:p>
        </p:txBody>
      </p:sp>
      <p:sp>
        <p:nvSpPr>
          <p:cNvPr id="8" name="Rectangle 7"/>
          <p:cNvSpPr>
            <a:spLocks noGrp="1"/>
          </p:cNvSpPr>
          <p:nvPr>
            <p:ph type="sldNum" sz="quarter" idx="13"/>
          </p:nvPr>
        </p:nvSpPr>
        <p:spPr/>
        <p:txBody>
          <a:bodyPr/>
          <a:lstStyle>
            <a:lvl1pPr>
              <a:defRPr/>
            </a:lvl1pPr>
            <a:extLst/>
          </a:lstStyle>
          <a:p>
            <a:pPr>
              <a:defRPr/>
            </a:pPr>
            <a:fld id="{30838CD0-54A4-4EEB-9D86-CE848EFB8957}" type="slidenum">
              <a:rPr lang="en-US"/>
              <a:pPr>
                <a:defRPr/>
              </a:pPr>
              <a:t>‹#›</a:t>
            </a:fld>
            <a:endParaRPr lang="en-US"/>
          </a:p>
        </p:txBody>
      </p:sp>
      <p:sp>
        <p:nvSpPr>
          <p:cNvPr id="10" name="Rectangle 9"/>
          <p:cNvSpPr>
            <a:spLocks noGrp="1"/>
          </p:cNvSpPr>
          <p:nvPr>
            <p:ph type="ftr" sz="quarter" idx="14"/>
          </p:nvPr>
        </p:nvSpPr>
        <p:spPr/>
        <p:txBody>
          <a:bodyPr/>
          <a:lstStyle>
            <a:lvl1pPr>
              <a:defRPr/>
            </a:lvl1pPr>
            <a:extLst/>
          </a:lstStyle>
          <a:p>
            <a:pPr>
              <a:defRPr/>
            </a:pPr>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Landscape with Caption">
    <p:spTree>
      <p:nvGrpSpPr>
        <p:cNvPr id="1" name=""/>
        <p:cNvGrpSpPr/>
        <p:nvPr/>
      </p:nvGrpSpPr>
      <p:grpSpPr>
        <a:xfrm>
          <a:off x="0" y="0"/>
          <a:ext cx="0" cy="0"/>
          <a:chOff x="0" y="0"/>
          <a:chExt cx="0" cy="0"/>
        </a:xfrm>
      </p:grpSpPr>
      <p:sp>
        <p:nvSpPr>
          <p:cNvPr id="5" name="Rectangle 9"/>
          <p:cNvSpPr>
            <a:spLocks noGrp="1" noChangeAspect="1"/>
          </p:cNvSpPr>
          <p:nvPr>
            <p:ph type="pic" sz="quarter" idx="10"/>
          </p:nvPr>
        </p:nvSpPr>
        <p:spPr>
          <a:xfrm>
            <a:off x="914400" y="294590"/>
            <a:ext cx="7467600" cy="56007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lang="en-US" i="0" smtClean="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7" name="Rectangle 5"/>
          <p:cNvSpPr>
            <a:spLocks noGrp="1"/>
          </p:cNvSpPr>
          <p:nvPr>
            <p:ph type="body" sz="quarter" idx="11"/>
          </p:nvPr>
        </p:nvSpPr>
        <p:spPr>
          <a:xfrm>
            <a:off x="914400" y="6019800"/>
            <a:ext cx="7467600" cy="381000"/>
          </a:xfrm>
        </p:spPr>
        <p:txBody>
          <a:bodyPr rIns="9144">
            <a:noAutofit/>
          </a:bodyPr>
          <a:lstStyle>
            <a:lvl1pPr marL="0" marR="0" indent="0" algn="l" rtl="0" latinLnBrk="0">
              <a:spcBef>
                <a:spcPct val="20000"/>
              </a:spcBef>
              <a:buFontTx/>
              <a:buNone/>
              <a:defRPr sz="1800" i="0" baseline="0">
                <a:solidFill>
                  <a:schemeClr val="tx1"/>
                </a:solidFill>
                <a:latin typeface="+mn-lt"/>
                <a:ea typeface="+mn-ea"/>
                <a:cs typeface="+mn-cs"/>
              </a:defRPr>
            </a:lvl1pPr>
            <a:extLst/>
          </a:lstStyle>
          <a:p>
            <a:pPr lvl="0"/>
            <a:r>
              <a:rPr lang="en-US" smtClean="0"/>
              <a:t>Click to edit Master text styles</a:t>
            </a:r>
          </a:p>
        </p:txBody>
      </p:sp>
      <p:sp>
        <p:nvSpPr>
          <p:cNvPr id="4" name="Rectangle 3"/>
          <p:cNvSpPr>
            <a:spLocks noGrp="1"/>
          </p:cNvSpPr>
          <p:nvPr>
            <p:ph type="dt" sz="half" idx="12"/>
          </p:nvPr>
        </p:nvSpPr>
        <p:spPr/>
        <p:txBody>
          <a:bodyPr/>
          <a:lstStyle>
            <a:lvl1pPr>
              <a:defRPr/>
            </a:lvl1pPr>
          </a:lstStyle>
          <a:p>
            <a:pPr>
              <a:defRPr/>
            </a:pPr>
            <a:fld id="{12D4DBEB-88BD-4F63-922D-8C1CF1E6D6BD}" type="datetimeFigureOut">
              <a:rPr lang="en-US"/>
              <a:pPr>
                <a:defRPr/>
              </a:pPr>
              <a:t>9/29/2009</a:t>
            </a:fld>
            <a:endParaRPr lang="en-US" dirty="0"/>
          </a:p>
        </p:txBody>
      </p:sp>
      <p:sp>
        <p:nvSpPr>
          <p:cNvPr id="6" name="Rectangle 25"/>
          <p:cNvSpPr>
            <a:spLocks noGrp="1"/>
          </p:cNvSpPr>
          <p:nvPr>
            <p:ph type="ftr" sz="quarter" idx="13"/>
          </p:nvPr>
        </p:nvSpPr>
        <p:spPr/>
        <p:txBody>
          <a:bodyPr/>
          <a:lstStyle>
            <a:lvl1pPr>
              <a:defRPr/>
            </a:lvl1pPr>
          </a:lstStyle>
          <a:p>
            <a:pPr>
              <a:defRPr/>
            </a:pPr>
            <a:endParaRPr lang="en-US"/>
          </a:p>
        </p:txBody>
      </p:sp>
      <p:sp>
        <p:nvSpPr>
          <p:cNvPr id="8" name="Rectangle 16"/>
          <p:cNvSpPr>
            <a:spLocks noGrp="1"/>
          </p:cNvSpPr>
          <p:nvPr>
            <p:ph type="sldNum" sz="quarter" idx="14"/>
          </p:nvPr>
        </p:nvSpPr>
        <p:spPr/>
        <p:txBody>
          <a:bodyPr/>
          <a:lstStyle>
            <a:lvl1pPr>
              <a:defRPr/>
            </a:lvl1pPr>
          </a:lstStyle>
          <a:p>
            <a:pPr>
              <a:defRPr/>
            </a:pPr>
            <a:fld id="{C63CD5E1-4658-410A-BCC8-695CAD57B636}" type="slidenum">
              <a:rPr lang="en-US"/>
              <a:pPr>
                <a:defRPr/>
              </a:pPr>
              <a:t>‹#›</a:t>
            </a:fld>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reserve="1">
  <p:cSld name="Portrait with Caption">
    <p:spTree>
      <p:nvGrpSpPr>
        <p:cNvPr id="1" name=""/>
        <p:cNvGrpSpPr/>
        <p:nvPr/>
      </p:nvGrpSpPr>
      <p:grpSpPr>
        <a:xfrm>
          <a:off x="0" y="0"/>
          <a:ext cx="0" cy="0"/>
          <a:chOff x="0" y="0"/>
          <a:chExt cx="0" cy="0"/>
        </a:xfrm>
      </p:grpSpPr>
      <p:sp>
        <p:nvSpPr>
          <p:cNvPr id="11" name="Rectangle 8"/>
          <p:cNvSpPr>
            <a:spLocks noGrp="1"/>
          </p:cNvSpPr>
          <p:nvPr>
            <p:ph type="pic" sz="quarter" idx="10"/>
          </p:nvPr>
        </p:nvSpPr>
        <p:spPr>
          <a:xfrm>
            <a:off x="419375" y="233241"/>
            <a:ext cx="4640305" cy="61722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13" name="Rectangle 6"/>
          <p:cNvSpPr>
            <a:spLocks noGrp="1"/>
          </p:cNvSpPr>
          <p:nvPr>
            <p:ph type="body" sz="quarter" idx="11"/>
          </p:nvPr>
        </p:nvSpPr>
        <p:spPr>
          <a:xfrm>
            <a:off x="5257800" y="3048000"/>
            <a:ext cx="3505200" cy="3352800"/>
          </a:xfrm>
        </p:spPr>
        <p:txBody>
          <a:bodyPr tIns="91440" bIns="91440" anchor="b">
            <a:noAutofit/>
          </a:bodyPr>
          <a:lstStyle>
            <a:lvl1pPr marL="0" marR="0" indent="0" algn="l" rtl="0" latinLnBrk="0">
              <a:spcBef>
                <a:spcPct val="20000"/>
              </a:spcBef>
              <a:buFontTx/>
              <a:buNone/>
              <a:defRPr sz="1800" i="0" baseline="0">
                <a:solidFill>
                  <a:schemeClr val="tx1"/>
                </a:solidFill>
                <a:latin typeface="+mn-lt"/>
                <a:ea typeface="+mn-ea"/>
                <a:cs typeface="+mn-cs"/>
              </a:defRPr>
            </a:lvl1pPr>
            <a:extLst/>
          </a:lstStyle>
          <a:p>
            <a:pPr lvl="0"/>
            <a:r>
              <a:rPr lang="en-US" smtClean="0"/>
              <a:t>Click to edit Master text styles</a:t>
            </a:r>
          </a:p>
        </p:txBody>
      </p:sp>
      <p:sp>
        <p:nvSpPr>
          <p:cNvPr id="4" name="Rectangle 3"/>
          <p:cNvSpPr>
            <a:spLocks noGrp="1"/>
          </p:cNvSpPr>
          <p:nvPr>
            <p:ph type="dt" sz="half" idx="12"/>
          </p:nvPr>
        </p:nvSpPr>
        <p:spPr/>
        <p:txBody>
          <a:bodyPr/>
          <a:lstStyle>
            <a:lvl1pPr>
              <a:defRPr/>
            </a:lvl1pPr>
          </a:lstStyle>
          <a:p>
            <a:pPr>
              <a:defRPr/>
            </a:pPr>
            <a:fld id="{5A288C3A-AE2A-4AEF-91D3-B546B86B9793}" type="datetimeFigureOut">
              <a:rPr lang="en-US"/>
              <a:pPr>
                <a:defRPr/>
              </a:pPr>
              <a:t>9/29/2009</a:t>
            </a:fld>
            <a:endParaRPr lang="en-US" dirty="0"/>
          </a:p>
        </p:txBody>
      </p:sp>
      <p:sp>
        <p:nvSpPr>
          <p:cNvPr id="5" name="Rectangle 25"/>
          <p:cNvSpPr>
            <a:spLocks noGrp="1"/>
          </p:cNvSpPr>
          <p:nvPr>
            <p:ph type="ftr" sz="quarter" idx="13"/>
          </p:nvPr>
        </p:nvSpPr>
        <p:spPr/>
        <p:txBody>
          <a:bodyPr/>
          <a:lstStyle>
            <a:lvl1pPr>
              <a:defRPr/>
            </a:lvl1pPr>
          </a:lstStyle>
          <a:p>
            <a:pPr>
              <a:defRPr/>
            </a:pPr>
            <a:endParaRPr lang="en-US"/>
          </a:p>
        </p:txBody>
      </p:sp>
      <p:sp>
        <p:nvSpPr>
          <p:cNvPr id="6" name="Rectangle 16"/>
          <p:cNvSpPr>
            <a:spLocks noGrp="1"/>
          </p:cNvSpPr>
          <p:nvPr>
            <p:ph type="sldNum" sz="quarter" idx="14"/>
          </p:nvPr>
        </p:nvSpPr>
        <p:spPr/>
        <p:txBody>
          <a:bodyPr/>
          <a:lstStyle>
            <a:lvl1pPr>
              <a:defRPr/>
            </a:lvl1pPr>
          </a:lstStyle>
          <a:p>
            <a:pPr>
              <a:defRPr/>
            </a:pPr>
            <a:fld id="{1026151C-3CBC-4305-84BA-4D2F0B0D55CC}" type="slidenum">
              <a:rPr lang="en-US"/>
              <a:pPr>
                <a:defRPr/>
              </a:pPr>
              <a:t>‹#›</a:t>
            </a:fld>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andscape (Fullscreen)">
    <p:spTree>
      <p:nvGrpSpPr>
        <p:cNvPr id="1" name=""/>
        <p:cNvGrpSpPr/>
        <p:nvPr/>
      </p:nvGrpSpPr>
      <p:grpSpPr>
        <a:xfrm>
          <a:off x="0" y="0"/>
          <a:ext cx="0" cy="0"/>
          <a:chOff x="0" y="0"/>
          <a:chExt cx="0" cy="0"/>
        </a:xfrm>
      </p:grpSpPr>
      <p:sp>
        <p:nvSpPr>
          <p:cNvPr id="15" name="Rectangle 6"/>
          <p:cNvSpPr>
            <a:spLocks noGrp="1" noChangeAspect="1"/>
          </p:cNvSpPr>
          <p:nvPr>
            <p:ph type="pic" sz="quarter" idx="10"/>
          </p:nvPr>
        </p:nvSpPr>
        <p:spPr>
          <a:xfrm>
            <a:off x="0" y="0"/>
            <a:ext cx="9144000" cy="6858000"/>
          </a:xfrm>
          <a:noFill/>
          <a:ln w="25400" cap="rnd" cmpd="sng" algn="ctr">
            <a:noFill/>
            <a:prstDash val="solid"/>
          </a:ln>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lbum Section">
    <p:spTree>
      <p:nvGrpSpPr>
        <p:cNvPr id="1" name=""/>
        <p:cNvGrpSpPr/>
        <p:nvPr/>
      </p:nvGrpSpPr>
      <p:grpSpPr>
        <a:xfrm>
          <a:off x="0" y="0"/>
          <a:ext cx="0" cy="0"/>
          <a:chOff x="0" y="0"/>
          <a:chExt cx="0" cy="0"/>
        </a:xfrm>
      </p:grpSpPr>
      <p:sp>
        <p:nvSpPr>
          <p:cNvPr id="17" name="Rectangle 2"/>
          <p:cNvSpPr>
            <a:spLocks noGrp="1"/>
          </p:cNvSpPr>
          <p:nvPr>
            <p:ph type="title"/>
          </p:nvPr>
        </p:nvSpPr>
        <p:spPr>
          <a:xfrm>
            <a:off x="752670" y="4572000"/>
            <a:ext cx="7781730" cy="990600"/>
          </a:xfrm>
        </p:spPr>
        <p:txBody>
          <a:bodyPr vert="horz" bIns="0" anchor="b" anchorCtr="0"/>
          <a:lstStyle>
            <a:lvl1pPr>
              <a:defRPr baseline="0"/>
            </a:lvl1pPr>
            <a:extLst/>
          </a:lstStyle>
          <a:p>
            <a:r>
              <a:rPr lang="en-US" smtClean="0"/>
              <a:t>Click to edit Master title style</a:t>
            </a:r>
            <a:endParaRPr lang="en-US" dirty="0"/>
          </a:p>
        </p:txBody>
      </p:sp>
      <p:sp>
        <p:nvSpPr>
          <p:cNvPr id="27" name="Rectangle 11"/>
          <p:cNvSpPr>
            <a:spLocks noGrp="1"/>
          </p:cNvSpPr>
          <p:nvPr>
            <p:ph type="body" sz="quarter" idx="14"/>
          </p:nvPr>
        </p:nvSpPr>
        <p:spPr>
          <a:xfrm>
            <a:off x="752670" y="5600700"/>
            <a:ext cx="7772400" cy="838200"/>
          </a:xfrm>
        </p:spPr>
        <p:txBody>
          <a:bodyPr tIns="0"/>
          <a:lstStyle>
            <a:lvl1pPr>
              <a:buFontTx/>
              <a:buNone/>
              <a:defRPr sz="1800"/>
            </a:lvl1pPr>
            <a:extLst/>
          </a:lstStyle>
          <a:p>
            <a:pPr lvl="0"/>
            <a:r>
              <a:rPr lang="en-US" smtClean="0"/>
              <a:t>Click to edit Master text styles</a:t>
            </a:r>
          </a:p>
        </p:txBody>
      </p:sp>
      <p:sp>
        <p:nvSpPr>
          <p:cNvPr id="7" name="Rectangle 6"/>
          <p:cNvSpPr>
            <a:spLocks noGrp="1"/>
          </p:cNvSpPr>
          <p:nvPr>
            <p:ph type="pic" sz="quarter" idx="11"/>
          </p:nvPr>
        </p:nvSpPr>
        <p:spPr>
          <a:xfrm>
            <a:off x="786338" y="2140695"/>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extLst/>
          </a:lstStyle>
          <a:p>
            <a:pPr lvl="0"/>
            <a:r>
              <a:rPr lang="en-US" noProof="0" smtClean="0"/>
              <a:t>Click icon to add picture</a:t>
            </a:r>
            <a:endParaRPr lang="en-US" noProof="0" dirty="0"/>
          </a:p>
        </p:txBody>
      </p:sp>
      <p:sp>
        <p:nvSpPr>
          <p:cNvPr id="18" name="Rectangle 6"/>
          <p:cNvSpPr>
            <a:spLocks noGrp="1"/>
          </p:cNvSpPr>
          <p:nvPr>
            <p:ph type="pic" sz="quarter" idx="15"/>
          </p:nvPr>
        </p:nvSpPr>
        <p:spPr>
          <a:xfrm>
            <a:off x="3474604" y="2140695"/>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extLst/>
          </a:lstStyle>
          <a:p>
            <a:pPr lvl="0"/>
            <a:r>
              <a:rPr lang="en-US" noProof="0" smtClean="0"/>
              <a:t>Click icon to add picture</a:t>
            </a:r>
            <a:endParaRPr lang="en-US" noProof="0" dirty="0"/>
          </a:p>
        </p:txBody>
      </p:sp>
      <p:sp>
        <p:nvSpPr>
          <p:cNvPr id="2" name="Rectangle 6"/>
          <p:cNvSpPr>
            <a:spLocks noGrp="1"/>
          </p:cNvSpPr>
          <p:nvPr>
            <p:ph type="pic" sz="quarter" idx="16"/>
          </p:nvPr>
        </p:nvSpPr>
        <p:spPr>
          <a:xfrm>
            <a:off x="6162870" y="2140695"/>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extLst/>
          </a:lstStyle>
          <a:p>
            <a:pPr lvl="0"/>
            <a:r>
              <a:rPr lang="en-US" noProof="0" smtClean="0"/>
              <a:t>Click icon to add picture</a:t>
            </a:r>
            <a:endParaRPr lang="en-US" noProof="0" dirty="0"/>
          </a:p>
        </p:txBody>
      </p:sp>
      <p:sp>
        <p:nvSpPr>
          <p:cNvPr id="8" name="Rectangle 3"/>
          <p:cNvSpPr>
            <a:spLocks noGrp="1"/>
          </p:cNvSpPr>
          <p:nvPr>
            <p:ph type="dt" sz="half" idx="17"/>
          </p:nvPr>
        </p:nvSpPr>
        <p:spPr/>
        <p:txBody>
          <a:bodyPr/>
          <a:lstStyle>
            <a:lvl1pPr>
              <a:defRPr/>
            </a:lvl1pPr>
          </a:lstStyle>
          <a:p>
            <a:pPr>
              <a:defRPr/>
            </a:pPr>
            <a:fld id="{9E65433B-62E4-4DA7-996F-3C89039537A9}" type="datetimeFigureOut">
              <a:rPr lang="en-US"/>
              <a:pPr>
                <a:defRPr/>
              </a:pPr>
              <a:t>9/29/2009</a:t>
            </a:fld>
            <a:endParaRPr lang="en-US" dirty="0"/>
          </a:p>
        </p:txBody>
      </p:sp>
      <p:sp>
        <p:nvSpPr>
          <p:cNvPr id="9" name="Rectangle 25"/>
          <p:cNvSpPr>
            <a:spLocks noGrp="1"/>
          </p:cNvSpPr>
          <p:nvPr>
            <p:ph type="ftr" sz="quarter" idx="18"/>
          </p:nvPr>
        </p:nvSpPr>
        <p:spPr/>
        <p:txBody>
          <a:bodyPr/>
          <a:lstStyle>
            <a:lvl1pPr>
              <a:defRPr/>
            </a:lvl1pPr>
          </a:lstStyle>
          <a:p>
            <a:pPr>
              <a:defRPr/>
            </a:pPr>
            <a:endParaRPr lang="en-US"/>
          </a:p>
        </p:txBody>
      </p:sp>
      <p:sp>
        <p:nvSpPr>
          <p:cNvPr id="10" name="Rectangle 16"/>
          <p:cNvSpPr>
            <a:spLocks noGrp="1"/>
          </p:cNvSpPr>
          <p:nvPr>
            <p:ph type="sldNum" sz="quarter" idx="19"/>
          </p:nvPr>
        </p:nvSpPr>
        <p:spPr/>
        <p:txBody>
          <a:bodyPr/>
          <a:lstStyle>
            <a:lvl1pPr>
              <a:defRPr/>
            </a:lvl1pPr>
          </a:lstStyle>
          <a:p>
            <a:pPr>
              <a:defRPr/>
            </a:pPr>
            <a:fld id="{FE7DD3A9-1A79-4121-8F81-73E17303BF92}" type="slidenum">
              <a:rPr lang="en-US"/>
              <a:pPr>
                <a:defRPr/>
              </a:pPr>
              <a:t>‹#›</a:t>
            </a:fld>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ColTx" preserve="1">
  <p:cSld name="2-Up Portrait with Captions">
    <p:spTree>
      <p:nvGrpSpPr>
        <p:cNvPr id="1" name=""/>
        <p:cNvGrpSpPr/>
        <p:nvPr/>
      </p:nvGrpSpPr>
      <p:grpSpPr>
        <a:xfrm>
          <a:off x="0" y="0"/>
          <a:ext cx="0" cy="0"/>
          <a:chOff x="0" y="0"/>
          <a:chExt cx="0" cy="0"/>
        </a:xfrm>
      </p:grpSpPr>
      <p:sp>
        <p:nvSpPr>
          <p:cNvPr id="20" name="Rectangle 8"/>
          <p:cNvSpPr>
            <a:spLocks noGrp="1" noChangeAspect="1"/>
          </p:cNvSpPr>
          <p:nvPr>
            <p:ph type="pic" sz="quarter" idx="10"/>
          </p:nvPr>
        </p:nvSpPr>
        <p:spPr>
          <a:xfrm>
            <a:off x="4722047" y="609600"/>
            <a:ext cx="3431353" cy="4575141"/>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11" name="Rectangle 8"/>
          <p:cNvSpPr>
            <a:spLocks noGrp="1" noChangeAspect="1"/>
          </p:cNvSpPr>
          <p:nvPr>
            <p:ph type="pic" sz="quarter" idx="11"/>
          </p:nvPr>
        </p:nvSpPr>
        <p:spPr>
          <a:xfrm>
            <a:off x="1066800" y="609600"/>
            <a:ext cx="3429000" cy="4572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3" name="Rectangle 7"/>
          <p:cNvSpPr>
            <a:spLocks noGrp="1"/>
          </p:cNvSpPr>
          <p:nvPr>
            <p:ph type="body" sz="quarter" idx="14"/>
          </p:nvPr>
        </p:nvSpPr>
        <p:spPr>
          <a:xfrm>
            <a:off x="1066800" y="5334000"/>
            <a:ext cx="3429000" cy="1066800"/>
          </a:xfrm>
        </p:spPr>
        <p:txBody>
          <a:bodyPr rIns="9144">
            <a:noAutofit/>
          </a:bodyPr>
          <a:lstStyle>
            <a:lvl1pPr marL="0" marR="0" indent="0" algn="l" rtl="0" latinLnBrk="0">
              <a:spcBef>
                <a:spcPct val="20000"/>
              </a:spcBef>
              <a:buFontTx/>
              <a:buNone/>
              <a:defRPr sz="1800" baseline="0">
                <a:solidFill>
                  <a:schemeClr val="tx1"/>
                </a:solidFill>
                <a:latin typeface="+mn-lt"/>
                <a:ea typeface="+mn-ea"/>
                <a:cs typeface="+mn-cs"/>
              </a:defRPr>
            </a:lvl1pPr>
            <a:extLst/>
          </a:lstStyle>
          <a:p>
            <a:pPr lvl="0"/>
            <a:r>
              <a:rPr lang="en-US" smtClean="0"/>
              <a:t>Click to edit Master text styles</a:t>
            </a:r>
          </a:p>
        </p:txBody>
      </p:sp>
      <p:sp>
        <p:nvSpPr>
          <p:cNvPr id="19" name="Rectangle 7"/>
          <p:cNvSpPr>
            <a:spLocks noGrp="1"/>
          </p:cNvSpPr>
          <p:nvPr>
            <p:ph type="body" sz="quarter" idx="15"/>
          </p:nvPr>
        </p:nvSpPr>
        <p:spPr>
          <a:xfrm>
            <a:off x="4724400" y="5334000"/>
            <a:ext cx="3429000" cy="1066800"/>
          </a:xfrm>
        </p:spPr>
        <p:txBody>
          <a:bodyPr rIns="9144">
            <a:noAutofit/>
          </a:bodyPr>
          <a:lstStyle>
            <a:lvl1pPr marL="0" marR="0" indent="0" algn="l" rtl="0" latinLnBrk="0">
              <a:spcBef>
                <a:spcPct val="20000"/>
              </a:spcBef>
              <a:buFontTx/>
              <a:buNone/>
              <a:defRPr sz="1800" baseline="0">
                <a:solidFill>
                  <a:schemeClr val="tx1"/>
                </a:solidFill>
                <a:latin typeface="+mn-lt"/>
                <a:ea typeface="+mn-ea"/>
                <a:cs typeface="+mn-cs"/>
              </a:defRPr>
            </a:lvl1pPr>
            <a:extLst/>
          </a:lstStyle>
          <a:p>
            <a:pPr lvl="0"/>
            <a:r>
              <a:rPr lang="en-US" smtClean="0"/>
              <a:t>Click to edit Master text styles</a:t>
            </a:r>
          </a:p>
        </p:txBody>
      </p:sp>
      <p:sp>
        <p:nvSpPr>
          <p:cNvPr id="6" name="Rectangle 3"/>
          <p:cNvSpPr>
            <a:spLocks noGrp="1"/>
          </p:cNvSpPr>
          <p:nvPr>
            <p:ph type="dt" sz="half" idx="16"/>
          </p:nvPr>
        </p:nvSpPr>
        <p:spPr/>
        <p:txBody>
          <a:bodyPr/>
          <a:lstStyle>
            <a:lvl1pPr>
              <a:defRPr/>
            </a:lvl1pPr>
          </a:lstStyle>
          <a:p>
            <a:pPr>
              <a:defRPr/>
            </a:pPr>
            <a:fld id="{662CB272-A9D3-4C0B-9C78-C33B5491FB10}" type="datetimeFigureOut">
              <a:rPr lang="en-US"/>
              <a:pPr>
                <a:defRPr/>
              </a:pPr>
              <a:t>9/29/2009</a:t>
            </a:fld>
            <a:endParaRPr lang="en-US" dirty="0"/>
          </a:p>
        </p:txBody>
      </p:sp>
      <p:sp>
        <p:nvSpPr>
          <p:cNvPr id="7" name="Rectangle 25"/>
          <p:cNvSpPr>
            <a:spLocks noGrp="1"/>
          </p:cNvSpPr>
          <p:nvPr>
            <p:ph type="ftr" sz="quarter" idx="17"/>
          </p:nvPr>
        </p:nvSpPr>
        <p:spPr/>
        <p:txBody>
          <a:bodyPr/>
          <a:lstStyle>
            <a:lvl1pPr>
              <a:defRPr/>
            </a:lvl1pPr>
          </a:lstStyle>
          <a:p>
            <a:pPr>
              <a:defRPr/>
            </a:pPr>
            <a:endParaRPr lang="en-US"/>
          </a:p>
        </p:txBody>
      </p:sp>
      <p:sp>
        <p:nvSpPr>
          <p:cNvPr id="8" name="Rectangle 16"/>
          <p:cNvSpPr>
            <a:spLocks noGrp="1"/>
          </p:cNvSpPr>
          <p:nvPr>
            <p:ph type="sldNum" sz="quarter" idx="18"/>
          </p:nvPr>
        </p:nvSpPr>
        <p:spPr/>
        <p:txBody>
          <a:bodyPr/>
          <a:lstStyle>
            <a:lvl1pPr>
              <a:defRPr/>
            </a:lvl1pPr>
          </a:lstStyle>
          <a:p>
            <a:pPr>
              <a:defRPr/>
            </a:pPr>
            <a:fld id="{48C4C4E3-8FBE-4C17-BEAF-0E12A657808F}" type="slidenum">
              <a:rPr lang="en-US"/>
              <a:pPr>
                <a:defRPr/>
              </a:pPr>
              <a:t>‹#›</a:t>
            </a:fld>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Up Landscape with Captions">
    <p:spTree>
      <p:nvGrpSpPr>
        <p:cNvPr id="1" name=""/>
        <p:cNvGrpSpPr/>
        <p:nvPr/>
      </p:nvGrpSpPr>
      <p:grpSpPr>
        <a:xfrm>
          <a:off x="0" y="0"/>
          <a:ext cx="0" cy="0"/>
          <a:chOff x="0" y="0"/>
          <a:chExt cx="0" cy="0"/>
        </a:xfrm>
      </p:grpSpPr>
      <p:sp>
        <p:nvSpPr>
          <p:cNvPr id="23" name="Rectangle 7"/>
          <p:cNvSpPr>
            <a:spLocks noGrp="1" noChangeAspect="1"/>
          </p:cNvSpPr>
          <p:nvPr>
            <p:ph type="pic" sz="quarter" idx="13"/>
          </p:nvPr>
        </p:nvSpPr>
        <p:spPr>
          <a:xfrm>
            <a:off x="4648200" y="1676400"/>
            <a:ext cx="4038600" cy="302895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25" name="Rectangle 7"/>
          <p:cNvSpPr>
            <a:spLocks noGrp="1" noChangeAspect="1"/>
          </p:cNvSpPr>
          <p:nvPr>
            <p:ph type="pic" sz="quarter" idx="14"/>
          </p:nvPr>
        </p:nvSpPr>
        <p:spPr>
          <a:xfrm>
            <a:off x="457200" y="1676400"/>
            <a:ext cx="4038600" cy="302895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8" name="Rectangle 7"/>
          <p:cNvSpPr>
            <a:spLocks noGrp="1"/>
          </p:cNvSpPr>
          <p:nvPr>
            <p:ph type="body" sz="quarter" idx="16"/>
          </p:nvPr>
        </p:nvSpPr>
        <p:spPr>
          <a:xfrm>
            <a:off x="457200" y="4857750"/>
            <a:ext cx="4038600" cy="1238250"/>
          </a:xfrm>
        </p:spPr>
        <p:txBody>
          <a:bodyPr rIns="9144">
            <a:noAutofit/>
          </a:bodyPr>
          <a:lstStyle>
            <a:lvl1pPr marL="0" marR="0" indent="0" algn="l" rtl="0" latinLnBrk="0">
              <a:spcBef>
                <a:spcPct val="20000"/>
              </a:spcBef>
              <a:buFontTx/>
              <a:buNone/>
              <a:defRPr sz="1800" baseline="0">
                <a:solidFill>
                  <a:schemeClr val="tx1"/>
                </a:solidFill>
                <a:latin typeface="+mn-lt"/>
                <a:ea typeface="+mn-ea"/>
                <a:cs typeface="+mn-cs"/>
              </a:defRPr>
            </a:lvl1pPr>
            <a:extLst/>
          </a:lstStyle>
          <a:p>
            <a:pPr lvl="0"/>
            <a:r>
              <a:rPr lang="en-US" smtClean="0"/>
              <a:t>Click to edit Master text styles</a:t>
            </a:r>
          </a:p>
        </p:txBody>
      </p:sp>
      <p:sp>
        <p:nvSpPr>
          <p:cNvPr id="19" name="Rectangle 7"/>
          <p:cNvSpPr>
            <a:spLocks noGrp="1"/>
          </p:cNvSpPr>
          <p:nvPr>
            <p:ph type="body" sz="quarter" idx="17"/>
          </p:nvPr>
        </p:nvSpPr>
        <p:spPr>
          <a:xfrm>
            <a:off x="4648200" y="4857750"/>
            <a:ext cx="4038600" cy="1238250"/>
          </a:xfrm>
        </p:spPr>
        <p:txBody>
          <a:bodyPr rIns="9144">
            <a:noAutofit/>
          </a:bodyPr>
          <a:lstStyle>
            <a:lvl1pPr marL="0" marR="0" indent="0" algn="l" rtl="0" latinLnBrk="0">
              <a:spcBef>
                <a:spcPct val="20000"/>
              </a:spcBef>
              <a:buFontTx/>
              <a:buNone/>
              <a:defRPr sz="1800" baseline="0">
                <a:solidFill>
                  <a:schemeClr val="tx1"/>
                </a:solidFill>
                <a:latin typeface="+mn-lt"/>
                <a:ea typeface="+mn-ea"/>
                <a:cs typeface="+mn-cs"/>
              </a:defRPr>
            </a:lvl1pPr>
            <a:extLst/>
          </a:lstStyle>
          <a:p>
            <a:pPr lvl="0"/>
            <a:r>
              <a:rPr lang="en-US" smtClean="0"/>
              <a:t>Click to edit Master text styles</a:t>
            </a:r>
          </a:p>
        </p:txBody>
      </p:sp>
      <p:sp>
        <p:nvSpPr>
          <p:cNvPr id="6" name="Rectangle 3"/>
          <p:cNvSpPr>
            <a:spLocks noGrp="1"/>
          </p:cNvSpPr>
          <p:nvPr>
            <p:ph type="dt" sz="half" idx="18"/>
          </p:nvPr>
        </p:nvSpPr>
        <p:spPr/>
        <p:txBody>
          <a:bodyPr/>
          <a:lstStyle>
            <a:lvl1pPr>
              <a:defRPr/>
            </a:lvl1pPr>
          </a:lstStyle>
          <a:p>
            <a:pPr>
              <a:defRPr/>
            </a:pPr>
            <a:fld id="{D074C51C-6B12-4C90-949F-39016D08E058}" type="datetimeFigureOut">
              <a:rPr lang="en-US"/>
              <a:pPr>
                <a:defRPr/>
              </a:pPr>
              <a:t>9/29/2009</a:t>
            </a:fld>
            <a:endParaRPr lang="en-US" dirty="0"/>
          </a:p>
        </p:txBody>
      </p:sp>
      <p:sp>
        <p:nvSpPr>
          <p:cNvPr id="7" name="Rectangle 25"/>
          <p:cNvSpPr>
            <a:spLocks noGrp="1"/>
          </p:cNvSpPr>
          <p:nvPr>
            <p:ph type="ftr" sz="quarter" idx="19"/>
          </p:nvPr>
        </p:nvSpPr>
        <p:spPr/>
        <p:txBody>
          <a:bodyPr/>
          <a:lstStyle>
            <a:lvl1pPr>
              <a:defRPr/>
            </a:lvl1pPr>
          </a:lstStyle>
          <a:p>
            <a:pPr>
              <a:defRPr/>
            </a:pPr>
            <a:endParaRPr lang="en-US"/>
          </a:p>
        </p:txBody>
      </p:sp>
      <p:sp>
        <p:nvSpPr>
          <p:cNvPr id="9" name="Rectangle 16"/>
          <p:cNvSpPr>
            <a:spLocks noGrp="1"/>
          </p:cNvSpPr>
          <p:nvPr>
            <p:ph type="sldNum" sz="quarter" idx="20"/>
          </p:nvPr>
        </p:nvSpPr>
        <p:spPr/>
        <p:txBody>
          <a:bodyPr/>
          <a:lstStyle>
            <a:lvl1pPr>
              <a:defRPr/>
            </a:lvl1pPr>
          </a:lstStyle>
          <a:p>
            <a:pPr>
              <a:defRPr/>
            </a:pPr>
            <a:fld id="{F9822497-F00E-409E-B974-EEAB44EF3FEB}" type="slidenum">
              <a:rPr lang="en-US"/>
              <a:pPr>
                <a:defRPr/>
              </a:pPr>
              <a:t>‹#›</a:t>
            </a:fld>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Up Mixed with Caption">
    <p:spTree>
      <p:nvGrpSpPr>
        <p:cNvPr id="1" name=""/>
        <p:cNvGrpSpPr/>
        <p:nvPr/>
      </p:nvGrpSpPr>
      <p:grpSpPr>
        <a:xfrm>
          <a:off x="0" y="0"/>
          <a:ext cx="0" cy="0"/>
          <a:chOff x="0" y="0"/>
          <a:chExt cx="0" cy="0"/>
        </a:xfrm>
      </p:grpSpPr>
      <p:sp>
        <p:nvSpPr>
          <p:cNvPr id="6" name="Rectangle 7"/>
          <p:cNvSpPr>
            <a:spLocks noGrp="1" noChangeAspect="1"/>
          </p:cNvSpPr>
          <p:nvPr>
            <p:ph type="pic" sz="quarter" idx="11"/>
          </p:nvPr>
        </p:nvSpPr>
        <p:spPr>
          <a:xfrm>
            <a:off x="5141976" y="381000"/>
            <a:ext cx="3773424" cy="2830068"/>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22" name="Rectangle 7"/>
          <p:cNvSpPr>
            <a:spLocks noGrp="1" noChangeAspect="1"/>
          </p:cNvSpPr>
          <p:nvPr>
            <p:ph type="pic" sz="quarter" idx="12"/>
          </p:nvPr>
        </p:nvSpPr>
        <p:spPr>
          <a:xfrm>
            <a:off x="454152" y="381000"/>
            <a:ext cx="4462272" cy="5949696"/>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11" name="Rectangle 7"/>
          <p:cNvSpPr>
            <a:spLocks noGrp="1"/>
          </p:cNvSpPr>
          <p:nvPr>
            <p:ph type="body" sz="quarter" idx="13"/>
          </p:nvPr>
        </p:nvSpPr>
        <p:spPr>
          <a:xfrm>
            <a:off x="5141976" y="3352800"/>
            <a:ext cx="3773425" cy="2971800"/>
          </a:xfrm>
        </p:spPr>
        <p:txBody>
          <a:bodyPr>
            <a:noAutofit/>
          </a:bodyPr>
          <a:lstStyle>
            <a:lvl1pPr marL="0" marR="0" indent="0" algn="l" rtl="0" latinLnBrk="0">
              <a:spcBef>
                <a:spcPct val="20000"/>
              </a:spcBef>
              <a:buFontTx/>
              <a:buNone/>
              <a:defRPr sz="1800" i="0" baseline="0">
                <a:solidFill>
                  <a:schemeClr val="tx1"/>
                </a:solidFill>
                <a:latin typeface="+mn-lt"/>
                <a:ea typeface="+mn-ea"/>
                <a:cs typeface="+mn-cs"/>
              </a:defRPr>
            </a:lvl1pPr>
            <a:extLst/>
          </a:lstStyle>
          <a:p>
            <a:pPr lvl="0"/>
            <a:r>
              <a:rPr lang="en-US" smtClean="0"/>
              <a:t>Click to edit Master text styles</a:t>
            </a:r>
          </a:p>
        </p:txBody>
      </p:sp>
      <p:sp>
        <p:nvSpPr>
          <p:cNvPr id="5" name="Rectangle 3"/>
          <p:cNvSpPr>
            <a:spLocks noGrp="1"/>
          </p:cNvSpPr>
          <p:nvPr>
            <p:ph type="dt" sz="half" idx="14"/>
          </p:nvPr>
        </p:nvSpPr>
        <p:spPr/>
        <p:txBody>
          <a:bodyPr/>
          <a:lstStyle>
            <a:lvl1pPr>
              <a:defRPr/>
            </a:lvl1pPr>
          </a:lstStyle>
          <a:p>
            <a:pPr>
              <a:defRPr/>
            </a:pPr>
            <a:fld id="{35C16BE9-64D1-429F-9845-B24EA58EA621}" type="datetimeFigureOut">
              <a:rPr lang="en-US"/>
              <a:pPr>
                <a:defRPr/>
              </a:pPr>
              <a:t>9/29/2009</a:t>
            </a:fld>
            <a:endParaRPr lang="en-US" dirty="0"/>
          </a:p>
        </p:txBody>
      </p:sp>
      <p:sp>
        <p:nvSpPr>
          <p:cNvPr id="7" name="Rectangle 25"/>
          <p:cNvSpPr>
            <a:spLocks noGrp="1"/>
          </p:cNvSpPr>
          <p:nvPr>
            <p:ph type="ftr" sz="quarter" idx="15"/>
          </p:nvPr>
        </p:nvSpPr>
        <p:spPr/>
        <p:txBody>
          <a:bodyPr/>
          <a:lstStyle>
            <a:lvl1pPr>
              <a:defRPr/>
            </a:lvl1pPr>
          </a:lstStyle>
          <a:p>
            <a:pPr>
              <a:defRPr/>
            </a:pPr>
            <a:endParaRPr lang="en-US"/>
          </a:p>
        </p:txBody>
      </p:sp>
      <p:sp>
        <p:nvSpPr>
          <p:cNvPr id="8" name="Rectangle 16"/>
          <p:cNvSpPr>
            <a:spLocks noGrp="1"/>
          </p:cNvSpPr>
          <p:nvPr>
            <p:ph type="sldNum" sz="quarter" idx="16"/>
          </p:nvPr>
        </p:nvSpPr>
        <p:spPr/>
        <p:txBody>
          <a:bodyPr/>
          <a:lstStyle>
            <a:lvl1pPr>
              <a:defRPr/>
            </a:lvl1pPr>
          </a:lstStyle>
          <a:p>
            <a:pPr>
              <a:defRPr/>
            </a:pPr>
            <a:fld id="{FBFF6163-D3AD-41DF-BC63-25C11C4663D8}" type="slidenum">
              <a:rPr lang="en-US"/>
              <a:pPr>
                <a:defRPr/>
              </a:pPr>
              <a:t>‹#›</a:t>
            </a:fld>
            <a:endParaRPr lang="en-US" dirty="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Up Portrait with Captions">
    <p:spTree>
      <p:nvGrpSpPr>
        <p:cNvPr id="1" name=""/>
        <p:cNvGrpSpPr/>
        <p:nvPr/>
      </p:nvGrpSpPr>
      <p:grpSpPr>
        <a:xfrm>
          <a:off x="0" y="0"/>
          <a:ext cx="0" cy="0"/>
          <a:chOff x="0" y="0"/>
          <a:chExt cx="0" cy="0"/>
        </a:xfrm>
      </p:grpSpPr>
      <p:sp>
        <p:nvSpPr>
          <p:cNvPr id="2" name="Rectangle 8"/>
          <p:cNvSpPr>
            <a:spLocks noGrp="1" noChangeAspect="1"/>
          </p:cNvSpPr>
          <p:nvPr>
            <p:ph type="pic" sz="quarter" idx="10"/>
          </p:nvPr>
        </p:nvSpPr>
        <p:spPr>
          <a:xfrm>
            <a:off x="228600" y="1066800"/>
            <a:ext cx="2743200" cy="3657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4" name="Rectangle 8"/>
          <p:cNvSpPr>
            <a:spLocks noGrp="1" noChangeAspect="1"/>
          </p:cNvSpPr>
          <p:nvPr>
            <p:ph type="pic" sz="quarter" idx="11"/>
          </p:nvPr>
        </p:nvSpPr>
        <p:spPr>
          <a:xfrm>
            <a:off x="3200400" y="1066800"/>
            <a:ext cx="2743200" cy="3657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31" name="Rectangle 8"/>
          <p:cNvSpPr>
            <a:spLocks noGrp="1" noChangeAspect="1"/>
          </p:cNvSpPr>
          <p:nvPr>
            <p:ph type="pic" sz="quarter" idx="12"/>
          </p:nvPr>
        </p:nvSpPr>
        <p:spPr>
          <a:xfrm>
            <a:off x="6172200" y="1066800"/>
            <a:ext cx="2743200" cy="3657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7" name="Rectangle 6"/>
          <p:cNvSpPr>
            <a:spLocks noGrp="1"/>
          </p:cNvSpPr>
          <p:nvPr>
            <p:ph type="body" sz="quarter" idx="13"/>
          </p:nvPr>
        </p:nvSpPr>
        <p:spPr>
          <a:xfrm>
            <a:off x="228600" y="4876800"/>
            <a:ext cx="2743200" cy="1447800"/>
          </a:xfrm>
        </p:spPr>
        <p:txBody>
          <a:bodyPr>
            <a:noAutofit/>
          </a:bodyPr>
          <a:lstStyle>
            <a:lvl1pPr marL="0" marR="0" indent="0" algn="l" rtl="0" latinLnBrk="0">
              <a:spcBef>
                <a:spcPct val="20000"/>
              </a:spcBef>
              <a:buFontTx/>
              <a:buNone/>
              <a:defRPr sz="1800" baseline="0">
                <a:solidFill>
                  <a:schemeClr val="tx1"/>
                </a:solidFill>
                <a:latin typeface="+mn-lt"/>
                <a:ea typeface="+mn-ea"/>
                <a:cs typeface="+mn-cs"/>
              </a:defRPr>
            </a:lvl1pPr>
            <a:extLst/>
          </a:lstStyle>
          <a:p>
            <a:pPr lvl="0"/>
            <a:r>
              <a:rPr lang="en-US" smtClean="0"/>
              <a:t>Click to edit Master text styles</a:t>
            </a:r>
          </a:p>
        </p:txBody>
      </p:sp>
      <p:sp>
        <p:nvSpPr>
          <p:cNvPr id="6" name="Rectangle 6"/>
          <p:cNvSpPr>
            <a:spLocks noGrp="1"/>
          </p:cNvSpPr>
          <p:nvPr>
            <p:ph type="body" sz="quarter" idx="14"/>
          </p:nvPr>
        </p:nvSpPr>
        <p:spPr>
          <a:xfrm>
            <a:off x="3200400" y="4876800"/>
            <a:ext cx="2743200" cy="1447800"/>
          </a:xfrm>
        </p:spPr>
        <p:txBody>
          <a:bodyPr>
            <a:noAutofit/>
          </a:bodyPr>
          <a:lstStyle>
            <a:lvl1pPr marL="0" marR="0" indent="0" algn="l" rtl="0" latinLnBrk="0">
              <a:spcBef>
                <a:spcPct val="20000"/>
              </a:spcBef>
              <a:buFontTx/>
              <a:buNone/>
              <a:defRPr sz="1800" baseline="0">
                <a:solidFill>
                  <a:schemeClr val="tx1"/>
                </a:solidFill>
                <a:latin typeface="+mn-lt"/>
                <a:ea typeface="+mn-ea"/>
                <a:cs typeface="+mn-cs"/>
              </a:defRPr>
            </a:lvl1pPr>
            <a:extLst/>
          </a:lstStyle>
          <a:p>
            <a:pPr lvl="0"/>
            <a:r>
              <a:rPr lang="en-US" smtClean="0"/>
              <a:t>Click to edit Master text styles</a:t>
            </a:r>
          </a:p>
        </p:txBody>
      </p:sp>
      <p:sp>
        <p:nvSpPr>
          <p:cNvPr id="14" name="Rectangle 6"/>
          <p:cNvSpPr>
            <a:spLocks noGrp="1"/>
          </p:cNvSpPr>
          <p:nvPr>
            <p:ph type="body" sz="quarter" idx="15"/>
          </p:nvPr>
        </p:nvSpPr>
        <p:spPr>
          <a:xfrm>
            <a:off x="6172200" y="4876800"/>
            <a:ext cx="2743200" cy="1447800"/>
          </a:xfrm>
        </p:spPr>
        <p:txBody>
          <a:bodyPr>
            <a:noAutofit/>
          </a:bodyPr>
          <a:lstStyle>
            <a:lvl1pPr marL="0" marR="0" indent="0" algn="l" rtl="0" latinLnBrk="0">
              <a:spcBef>
                <a:spcPct val="20000"/>
              </a:spcBef>
              <a:buFontTx/>
              <a:buNone/>
              <a:defRPr sz="1800" baseline="0">
                <a:solidFill>
                  <a:schemeClr val="tx1"/>
                </a:solidFill>
                <a:latin typeface="+mn-lt"/>
                <a:ea typeface="+mn-ea"/>
                <a:cs typeface="+mn-cs"/>
              </a:defRPr>
            </a:lvl1pPr>
            <a:extLst/>
          </a:lstStyle>
          <a:p>
            <a:pPr lvl="0"/>
            <a:r>
              <a:rPr lang="en-US" smtClean="0"/>
              <a:t>Click to edit Master text styles</a:t>
            </a:r>
          </a:p>
        </p:txBody>
      </p:sp>
      <p:sp>
        <p:nvSpPr>
          <p:cNvPr id="8" name="Rectangle 3"/>
          <p:cNvSpPr>
            <a:spLocks noGrp="1"/>
          </p:cNvSpPr>
          <p:nvPr>
            <p:ph type="dt" sz="half" idx="16"/>
          </p:nvPr>
        </p:nvSpPr>
        <p:spPr/>
        <p:txBody>
          <a:bodyPr/>
          <a:lstStyle>
            <a:lvl1pPr>
              <a:defRPr/>
            </a:lvl1pPr>
          </a:lstStyle>
          <a:p>
            <a:pPr>
              <a:defRPr/>
            </a:pPr>
            <a:fld id="{99B3DD83-9F99-44EC-9F50-AC1F331FF0DF}" type="datetimeFigureOut">
              <a:rPr lang="en-US"/>
              <a:pPr>
                <a:defRPr/>
              </a:pPr>
              <a:t>9/29/2009</a:t>
            </a:fld>
            <a:endParaRPr lang="en-US" dirty="0"/>
          </a:p>
        </p:txBody>
      </p:sp>
      <p:sp>
        <p:nvSpPr>
          <p:cNvPr id="9" name="Rectangle 25"/>
          <p:cNvSpPr>
            <a:spLocks noGrp="1"/>
          </p:cNvSpPr>
          <p:nvPr>
            <p:ph type="ftr" sz="quarter" idx="17"/>
          </p:nvPr>
        </p:nvSpPr>
        <p:spPr/>
        <p:txBody>
          <a:bodyPr/>
          <a:lstStyle>
            <a:lvl1pPr>
              <a:defRPr/>
            </a:lvl1pPr>
          </a:lstStyle>
          <a:p>
            <a:pPr>
              <a:defRPr/>
            </a:pPr>
            <a:endParaRPr lang="en-US"/>
          </a:p>
        </p:txBody>
      </p:sp>
      <p:sp>
        <p:nvSpPr>
          <p:cNvPr id="10" name="Rectangle 16"/>
          <p:cNvSpPr>
            <a:spLocks noGrp="1"/>
          </p:cNvSpPr>
          <p:nvPr>
            <p:ph type="sldNum" sz="quarter" idx="18"/>
          </p:nvPr>
        </p:nvSpPr>
        <p:spPr/>
        <p:txBody>
          <a:bodyPr/>
          <a:lstStyle>
            <a:lvl1pPr>
              <a:defRPr/>
            </a:lvl1pPr>
          </a:lstStyle>
          <a:p>
            <a:pPr>
              <a:defRPr/>
            </a:pPr>
            <a:fld id="{1ACC10CA-CCF9-45D7-9833-DF2C78104411}" type="slidenum">
              <a:rPr lang="en-US"/>
              <a:pPr>
                <a:defRPr/>
              </a:pPr>
              <a:t>‹#›</a:t>
            </a:fld>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Up Landscape with Caption">
    <p:spTree>
      <p:nvGrpSpPr>
        <p:cNvPr id="1" name=""/>
        <p:cNvGrpSpPr/>
        <p:nvPr/>
      </p:nvGrpSpPr>
      <p:grpSpPr>
        <a:xfrm>
          <a:off x="0" y="0"/>
          <a:ext cx="0" cy="0"/>
          <a:chOff x="0" y="0"/>
          <a:chExt cx="0" cy="0"/>
        </a:xfrm>
      </p:grpSpPr>
      <p:sp>
        <p:nvSpPr>
          <p:cNvPr id="3" name="Rectangle 7"/>
          <p:cNvSpPr>
            <a:spLocks noGrp="1" noChangeAspect="1"/>
          </p:cNvSpPr>
          <p:nvPr>
            <p:ph type="pic" sz="quarter" idx="11"/>
          </p:nvPr>
        </p:nvSpPr>
        <p:spPr>
          <a:xfrm>
            <a:off x="4663440" y="3403823"/>
            <a:ext cx="4023360" cy="3017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15" name="Rectangle 7"/>
          <p:cNvSpPr>
            <a:spLocks noGrp="1" noChangeAspect="1"/>
          </p:cNvSpPr>
          <p:nvPr>
            <p:ph type="pic" sz="quarter" idx="12"/>
          </p:nvPr>
        </p:nvSpPr>
        <p:spPr>
          <a:xfrm>
            <a:off x="457200" y="3403823"/>
            <a:ext cx="4023360" cy="3017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26" name="Rectangle 7"/>
          <p:cNvSpPr>
            <a:spLocks noGrp="1" noChangeAspect="1"/>
          </p:cNvSpPr>
          <p:nvPr>
            <p:ph type="pic" sz="quarter" idx="13"/>
          </p:nvPr>
        </p:nvSpPr>
        <p:spPr>
          <a:xfrm>
            <a:off x="4663440" y="228600"/>
            <a:ext cx="4023360" cy="3017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27" name="Rectangle 11"/>
          <p:cNvSpPr>
            <a:spLocks noGrp="1"/>
          </p:cNvSpPr>
          <p:nvPr>
            <p:ph type="body" sz="quarter" idx="14"/>
          </p:nvPr>
        </p:nvSpPr>
        <p:spPr>
          <a:xfrm>
            <a:off x="457200" y="228600"/>
            <a:ext cx="4023360" cy="3017520"/>
          </a:xfrm>
        </p:spPr>
        <p:txBody>
          <a:bodyPr anchor="b">
            <a:noAutofit/>
          </a:bodyPr>
          <a:lstStyle>
            <a:lvl1pPr marL="0" marR="0" indent="0" algn="l" rtl="0" latinLnBrk="0">
              <a:spcBef>
                <a:spcPct val="20000"/>
              </a:spcBef>
              <a:buFontTx/>
              <a:buNone/>
              <a:defRPr sz="1800" i="0" baseline="0">
                <a:solidFill>
                  <a:schemeClr val="tx1"/>
                </a:solidFill>
                <a:latin typeface="+mn-lt"/>
                <a:ea typeface="+mn-ea"/>
                <a:cs typeface="+mn-cs"/>
              </a:defRPr>
            </a:lvl1pPr>
            <a:extLst/>
          </a:lstStyle>
          <a:p>
            <a:pPr lvl="0"/>
            <a:r>
              <a:rPr lang="en-US" smtClean="0"/>
              <a:t>Click to edit Master text styles</a:t>
            </a:r>
          </a:p>
        </p:txBody>
      </p:sp>
      <p:sp>
        <p:nvSpPr>
          <p:cNvPr id="6" name="Rectangle 3"/>
          <p:cNvSpPr>
            <a:spLocks noGrp="1"/>
          </p:cNvSpPr>
          <p:nvPr>
            <p:ph type="dt" sz="half" idx="15"/>
          </p:nvPr>
        </p:nvSpPr>
        <p:spPr/>
        <p:txBody>
          <a:bodyPr/>
          <a:lstStyle>
            <a:lvl1pPr>
              <a:defRPr/>
            </a:lvl1pPr>
          </a:lstStyle>
          <a:p>
            <a:pPr>
              <a:defRPr/>
            </a:pPr>
            <a:fld id="{E9CCB211-B9E1-4B76-961D-BC09999B668F}" type="datetimeFigureOut">
              <a:rPr lang="en-US"/>
              <a:pPr>
                <a:defRPr/>
              </a:pPr>
              <a:t>9/29/2009</a:t>
            </a:fld>
            <a:endParaRPr lang="en-US" dirty="0"/>
          </a:p>
        </p:txBody>
      </p:sp>
      <p:sp>
        <p:nvSpPr>
          <p:cNvPr id="7" name="Rectangle 25"/>
          <p:cNvSpPr>
            <a:spLocks noGrp="1"/>
          </p:cNvSpPr>
          <p:nvPr>
            <p:ph type="ftr" sz="quarter" idx="16"/>
          </p:nvPr>
        </p:nvSpPr>
        <p:spPr/>
        <p:txBody>
          <a:bodyPr/>
          <a:lstStyle>
            <a:lvl1pPr>
              <a:defRPr/>
            </a:lvl1pPr>
          </a:lstStyle>
          <a:p>
            <a:pPr>
              <a:defRPr/>
            </a:pPr>
            <a:endParaRPr lang="en-US"/>
          </a:p>
        </p:txBody>
      </p:sp>
      <p:sp>
        <p:nvSpPr>
          <p:cNvPr id="8" name="Rectangle 16"/>
          <p:cNvSpPr>
            <a:spLocks noGrp="1"/>
          </p:cNvSpPr>
          <p:nvPr>
            <p:ph type="sldNum" sz="quarter" idx="17"/>
          </p:nvPr>
        </p:nvSpPr>
        <p:spPr/>
        <p:txBody>
          <a:bodyPr/>
          <a:lstStyle>
            <a:lvl1pPr>
              <a:defRPr/>
            </a:lvl1pPr>
          </a:lstStyle>
          <a:p>
            <a:pPr>
              <a:defRPr/>
            </a:pPr>
            <a:fld id="{C39FEE53-FB27-43BF-BF4C-82E77B442DA9}" type="slidenum">
              <a:rPr lang="en-US"/>
              <a:pPr>
                <a:defRPr/>
              </a:pPr>
              <a:t>‹#›</a:t>
            </a:fld>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Up Mixed">
    <p:spTree>
      <p:nvGrpSpPr>
        <p:cNvPr id="1" name=""/>
        <p:cNvGrpSpPr/>
        <p:nvPr/>
      </p:nvGrpSpPr>
      <p:grpSpPr>
        <a:xfrm>
          <a:off x="0" y="0"/>
          <a:ext cx="0" cy="0"/>
          <a:chOff x="0" y="0"/>
          <a:chExt cx="0" cy="0"/>
        </a:xfrm>
      </p:grpSpPr>
      <p:sp>
        <p:nvSpPr>
          <p:cNvPr id="7" name="Rectangle 7"/>
          <p:cNvSpPr>
            <a:spLocks noGrp="1" noChangeAspect="1"/>
          </p:cNvSpPr>
          <p:nvPr>
            <p:ph type="pic" sz="quarter" idx="11"/>
          </p:nvPr>
        </p:nvSpPr>
        <p:spPr>
          <a:xfrm>
            <a:off x="5067300" y="3436620"/>
            <a:ext cx="3649900" cy="2889504"/>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29" name="Rectangle 7"/>
          <p:cNvSpPr>
            <a:spLocks noGrp="1" noChangeAspect="1"/>
          </p:cNvSpPr>
          <p:nvPr>
            <p:ph type="pic" sz="quarter" idx="12"/>
          </p:nvPr>
        </p:nvSpPr>
        <p:spPr>
          <a:xfrm>
            <a:off x="426720" y="384048"/>
            <a:ext cx="4457700" cy="5943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10" name="Rectangle 7"/>
          <p:cNvSpPr>
            <a:spLocks noGrp="1" noChangeAspect="1"/>
          </p:cNvSpPr>
          <p:nvPr>
            <p:ph type="pic" sz="quarter" idx="13"/>
          </p:nvPr>
        </p:nvSpPr>
        <p:spPr>
          <a:xfrm>
            <a:off x="5067300" y="389332"/>
            <a:ext cx="3657600" cy="2887269"/>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5" name="Rectangle 3"/>
          <p:cNvSpPr>
            <a:spLocks noGrp="1"/>
          </p:cNvSpPr>
          <p:nvPr>
            <p:ph type="dt" sz="half" idx="14"/>
          </p:nvPr>
        </p:nvSpPr>
        <p:spPr/>
        <p:txBody>
          <a:bodyPr/>
          <a:lstStyle>
            <a:lvl1pPr>
              <a:defRPr/>
            </a:lvl1pPr>
          </a:lstStyle>
          <a:p>
            <a:pPr>
              <a:defRPr/>
            </a:pPr>
            <a:fld id="{AA2D8215-8136-4BDF-ACF2-179FC5EB9585}" type="datetimeFigureOut">
              <a:rPr lang="en-US"/>
              <a:pPr>
                <a:defRPr/>
              </a:pPr>
              <a:t>9/29/2009</a:t>
            </a:fld>
            <a:endParaRPr lang="en-US" dirty="0"/>
          </a:p>
        </p:txBody>
      </p:sp>
      <p:sp>
        <p:nvSpPr>
          <p:cNvPr id="6" name="Rectangle 25"/>
          <p:cNvSpPr>
            <a:spLocks noGrp="1"/>
          </p:cNvSpPr>
          <p:nvPr>
            <p:ph type="ftr" sz="quarter" idx="15"/>
          </p:nvPr>
        </p:nvSpPr>
        <p:spPr/>
        <p:txBody>
          <a:bodyPr/>
          <a:lstStyle>
            <a:lvl1pPr>
              <a:defRPr/>
            </a:lvl1pPr>
          </a:lstStyle>
          <a:p>
            <a:pPr>
              <a:defRPr/>
            </a:pPr>
            <a:endParaRPr lang="en-US"/>
          </a:p>
        </p:txBody>
      </p:sp>
      <p:sp>
        <p:nvSpPr>
          <p:cNvPr id="8" name="Rectangle 16"/>
          <p:cNvSpPr>
            <a:spLocks noGrp="1"/>
          </p:cNvSpPr>
          <p:nvPr>
            <p:ph type="sldNum" sz="quarter" idx="16"/>
          </p:nvPr>
        </p:nvSpPr>
        <p:spPr/>
        <p:txBody>
          <a:bodyPr/>
          <a:lstStyle>
            <a:lvl1pPr>
              <a:defRPr/>
            </a:lvl1pPr>
          </a:lstStyle>
          <a:p>
            <a:pPr>
              <a:defRPr/>
            </a:pPr>
            <a:fld id="{BB6BD4EE-4B38-440D-B036-5515BC75324D}" type="slidenum">
              <a:rPr lang="en-US"/>
              <a:pPr>
                <a:defRPr/>
              </a:pPr>
              <a:t>‹#›</a:t>
            </a:fld>
            <a:endParaRPr lang="en-US" dirty="0"/>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4-Up Portrait with Captions">
    <p:spTree>
      <p:nvGrpSpPr>
        <p:cNvPr id="1" name=""/>
        <p:cNvGrpSpPr/>
        <p:nvPr/>
      </p:nvGrpSpPr>
      <p:grpSpPr>
        <a:xfrm>
          <a:off x="0" y="0"/>
          <a:ext cx="0" cy="0"/>
          <a:chOff x="0" y="0"/>
          <a:chExt cx="0" cy="0"/>
        </a:xfrm>
      </p:grpSpPr>
      <p:sp>
        <p:nvSpPr>
          <p:cNvPr id="31" name="Rectangle 7"/>
          <p:cNvSpPr>
            <a:spLocks noGrp="1"/>
          </p:cNvSpPr>
          <p:nvPr>
            <p:ph type="pic" sz="quarter" idx="14"/>
          </p:nvPr>
        </p:nvSpPr>
        <p:spPr>
          <a:xfrm>
            <a:off x="2229297" y="228600"/>
            <a:ext cx="2285214"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3" name="Rectangle 7"/>
          <p:cNvSpPr>
            <a:spLocks noGrp="1"/>
          </p:cNvSpPr>
          <p:nvPr>
            <p:ph type="pic" sz="quarter" idx="26"/>
          </p:nvPr>
        </p:nvSpPr>
        <p:spPr>
          <a:xfrm>
            <a:off x="2229297" y="3365392"/>
            <a:ext cx="2285214"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10" name="Rectangle 7"/>
          <p:cNvSpPr>
            <a:spLocks noGrp="1" noChangeAspect="1"/>
          </p:cNvSpPr>
          <p:nvPr>
            <p:ph type="pic" sz="quarter" idx="25"/>
          </p:nvPr>
        </p:nvSpPr>
        <p:spPr>
          <a:xfrm>
            <a:off x="4672217" y="228600"/>
            <a:ext cx="2286000"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27" name="Rectangle 7"/>
          <p:cNvSpPr>
            <a:spLocks noGrp="1"/>
          </p:cNvSpPr>
          <p:nvPr>
            <p:ph type="pic" sz="quarter" idx="27"/>
          </p:nvPr>
        </p:nvSpPr>
        <p:spPr>
          <a:xfrm>
            <a:off x="4667697" y="3365392"/>
            <a:ext cx="2285214"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6" name="Rectangle 7"/>
          <p:cNvSpPr>
            <a:spLocks noGrp="1"/>
          </p:cNvSpPr>
          <p:nvPr>
            <p:ph type="body" sz="quarter" idx="16"/>
          </p:nvPr>
        </p:nvSpPr>
        <p:spPr>
          <a:xfrm>
            <a:off x="400497" y="1295400"/>
            <a:ext cx="1676400" cy="1905000"/>
          </a:xfrm>
        </p:spPr>
        <p:txBody>
          <a:bodyPr anchor="b">
            <a:noAutofit/>
          </a:bodyPr>
          <a:lstStyle>
            <a:lvl1pPr marL="0" marR="0" indent="0" algn="r" rtl="0" latinLnBrk="0">
              <a:spcBef>
                <a:spcPct val="20000"/>
              </a:spcBef>
              <a:buFontTx/>
              <a:buNone/>
              <a:defRPr sz="1600" baseline="0">
                <a:solidFill>
                  <a:schemeClr val="tx1"/>
                </a:solidFill>
                <a:latin typeface="+mn-lt"/>
                <a:ea typeface="+mn-ea"/>
                <a:cs typeface="+mn-cs"/>
              </a:defRPr>
            </a:lvl1pPr>
            <a:extLst/>
          </a:lstStyle>
          <a:p>
            <a:pPr lvl="0"/>
            <a:r>
              <a:rPr lang="en-US" smtClean="0"/>
              <a:t>Click to edit Master text styles</a:t>
            </a:r>
          </a:p>
        </p:txBody>
      </p:sp>
      <p:sp>
        <p:nvSpPr>
          <p:cNvPr id="14" name="Rectangle 7"/>
          <p:cNvSpPr>
            <a:spLocks noGrp="1"/>
          </p:cNvSpPr>
          <p:nvPr>
            <p:ph type="body" sz="quarter" idx="29"/>
          </p:nvPr>
        </p:nvSpPr>
        <p:spPr>
          <a:xfrm>
            <a:off x="7086600" y="1295400"/>
            <a:ext cx="1676400" cy="1905000"/>
          </a:xfrm>
        </p:spPr>
        <p:txBody>
          <a:bodyPr anchor="b"/>
          <a:lstStyle>
            <a:lvl1pPr marL="0" marR="0" indent="0" algn="l">
              <a:buFontTx/>
              <a:buNone/>
              <a:defRPr sz="1600" baseline="0"/>
            </a:lvl1pPr>
            <a:extLst/>
          </a:lstStyle>
          <a:p>
            <a:pPr lvl="0"/>
            <a:r>
              <a:rPr lang="en-US" smtClean="0"/>
              <a:t>Click to edit Master text styles</a:t>
            </a:r>
          </a:p>
        </p:txBody>
      </p:sp>
      <p:sp>
        <p:nvSpPr>
          <p:cNvPr id="4" name="Rectangle 7"/>
          <p:cNvSpPr>
            <a:spLocks noGrp="1"/>
          </p:cNvSpPr>
          <p:nvPr>
            <p:ph type="body" sz="quarter" idx="28"/>
          </p:nvPr>
        </p:nvSpPr>
        <p:spPr>
          <a:xfrm>
            <a:off x="400497" y="3352800"/>
            <a:ext cx="1676400" cy="1905000"/>
          </a:xfrm>
        </p:spPr>
        <p:txBody>
          <a:bodyPr/>
          <a:lstStyle>
            <a:lvl1pPr marL="0" marR="0" indent="0" algn="r">
              <a:buFontTx/>
              <a:buNone/>
              <a:defRPr sz="1600" baseline="0"/>
            </a:lvl1pPr>
            <a:extLst/>
          </a:lstStyle>
          <a:p>
            <a:pPr lvl="0"/>
            <a:r>
              <a:rPr lang="en-US" smtClean="0"/>
              <a:t>Click to edit Master text styles</a:t>
            </a:r>
          </a:p>
        </p:txBody>
      </p:sp>
      <p:sp>
        <p:nvSpPr>
          <p:cNvPr id="13" name="Rectangle 7"/>
          <p:cNvSpPr>
            <a:spLocks noGrp="1"/>
          </p:cNvSpPr>
          <p:nvPr>
            <p:ph type="body" sz="quarter" idx="30"/>
          </p:nvPr>
        </p:nvSpPr>
        <p:spPr>
          <a:xfrm>
            <a:off x="7086600" y="3352800"/>
            <a:ext cx="1676400" cy="1905000"/>
          </a:xfrm>
        </p:spPr>
        <p:txBody>
          <a:bodyPr/>
          <a:lstStyle>
            <a:lvl1pPr marL="0" marR="0" indent="0" algn="l">
              <a:buFontTx/>
              <a:buNone/>
              <a:defRPr sz="1600" baseline="0"/>
            </a:lvl1pPr>
            <a:extLst/>
          </a:lstStyle>
          <a:p>
            <a:pPr lvl="0"/>
            <a:r>
              <a:rPr lang="en-US" smtClean="0"/>
              <a:t>Click to edit Master text styles</a:t>
            </a:r>
          </a:p>
        </p:txBody>
      </p:sp>
      <p:sp>
        <p:nvSpPr>
          <p:cNvPr id="11" name="Rectangle 3"/>
          <p:cNvSpPr>
            <a:spLocks noGrp="1"/>
          </p:cNvSpPr>
          <p:nvPr>
            <p:ph type="dt" sz="half" idx="31"/>
          </p:nvPr>
        </p:nvSpPr>
        <p:spPr/>
        <p:txBody>
          <a:bodyPr/>
          <a:lstStyle>
            <a:lvl1pPr>
              <a:defRPr/>
            </a:lvl1pPr>
          </a:lstStyle>
          <a:p>
            <a:pPr>
              <a:defRPr/>
            </a:pPr>
            <a:fld id="{CBC0032D-2C74-4385-891D-4B25A128BBFF}" type="datetimeFigureOut">
              <a:rPr lang="en-US"/>
              <a:pPr>
                <a:defRPr/>
              </a:pPr>
              <a:t>9/29/2009</a:t>
            </a:fld>
            <a:endParaRPr lang="en-US" dirty="0"/>
          </a:p>
        </p:txBody>
      </p:sp>
      <p:sp>
        <p:nvSpPr>
          <p:cNvPr id="12" name="Rectangle 25"/>
          <p:cNvSpPr>
            <a:spLocks noGrp="1"/>
          </p:cNvSpPr>
          <p:nvPr>
            <p:ph type="ftr" sz="quarter" idx="32"/>
          </p:nvPr>
        </p:nvSpPr>
        <p:spPr/>
        <p:txBody>
          <a:bodyPr/>
          <a:lstStyle>
            <a:lvl1pPr>
              <a:defRPr/>
            </a:lvl1pPr>
          </a:lstStyle>
          <a:p>
            <a:pPr>
              <a:defRPr/>
            </a:pPr>
            <a:endParaRPr lang="en-US"/>
          </a:p>
        </p:txBody>
      </p:sp>
      <p:sp>
        <p:nvSpPr>
          <p:cNvPr id="15" name="Rectangle 16"/>
          <p:cNvSpPr>
            <a:spLocks noGrp="1"/>
          </p:cNvSpPr>
          <p:nvPr>
            <p:ph type="sldNum" sz="quarter" idx="33"/>
          </p:nvPr>
        </p:nvSpPr>
        <p:spPr/>
        <p:txBody>
          <a:bodyPr/>
          <a:lstStyle>
            <a:lvl1pPr>
              <a:defRPr/>
            </a:lvl1pPr>
          </a:lstStyle>
          <a:p>
            <a:pPr>
              <a:defRPr/>
            </a:pPr>
            <a:fld id="{AA986EA3-A069-4BA1-9DA8-30C55E8D0DCD}" type="slidenum">
              <a:rPr lang="en-US"/>
              <a:pPr>
                <a:defRPr/>
              </a:pPr>
              <a:t>‹#›</a:t>
            </a:fld>
            <a:endParaRPr lang="en-US" dirty="0"/>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 preserve="1">
  <p:cSld name="4-Up landscape with Caption">
    <p:spTree>
      <p:nvGrpSpPr>
        <p:cNvPr id="1" name=""/>
        <p:cNvGrpSpPr/>
        <p:nvPr/>
      </p:nvGrpSpPr>
      <p:grpSpPr>
        <a:xfrm>
          <a:off x="0" y="0"/>
          <a:ext cx="0" cy="0"/>
          <a:chOff x="0" y="0"/>
          <a:chExt cx="0" cy="0"/>
        </a:xfrm>
      </p:grpSpPr>
      <p:sp>
        <p:nvSpPr>
          <p:cNvPr id="24" name="Rectangle 7"/>
          <p:cNvSpPr>
            <a:spLocks noGrp="1"/>
          </p:cNvSpPr>
          <p:nvPr>
            <p:ph type="pic" sz="quarter" idx="14"/>
          </p:nvPr>
        </p:nvSpPr>
        <p:spPr>
          <a:xfrm>
            <a:off x="926821" y="533400"/>
            <a:ext cx="3653297"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8" name="Rectangle 7"/>
          <p:cNvSpPr>
            <a:spLocks noGrp="1"/>
          </p:cNvSpPr>
          <p:nvPr>
            <p:ph type="body" sz="quarter" idx="16"/>
          </p:nvPr>
        </p:nvSpPr>
        <p:spPr>
          <a:xfrm>
            <a:off x="926821" y="6172200"/>
            <a:ext cx="3657600" cy="304800"/>
          </a:xfrm>
        </p:spPr>
        <p:txBody>
          <a:bodyPr lIns="9144"/>
          <a:lstStyle>
            <a:lvl1pPr marL="0" marR="0" indent="0" algn="l">
              <a:buFontTx/>
              <a:buNone/>
              <a:defRPr sz="1600" baseline="0"/>
            </a:lvl1pPr>
            <a:extLst/>
          </a:lstStyle>
          <a:p>
            <a:pPr lvl="0"/>
            <a:r>
              <a:rPr lang="en-US" smtClean="0"/>
              <a:t>Click to edit Master text styles</a:t>
            </a:r>
          </a:p>
        </p:txBody>
      </p:sp>
      <p:sp>
        <p:nvSpPr>
          <p:cNvPr id="9" name="Rectangle 7"/>
          <p:cNvSpPr>
            <a:spLocks noGrp="1"/>
          </p:cNvSpPr>
          <p:nvPr>
            <p:ph type="pic" sz="quarter" idx="17"/>
          </p:nvPr>
        </p:nvSpPr>
        <p:spPr>
          <a:xfrm>
            <a:off x="4660621" y="533400"/>
            <a:ext cx="36576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6" name="Rectangle 7"/>
          <p:cNvSpPr>
            <a:spLocks noGrp="1"/>
          </p:cNvSpPr>
          <p:nvPr>
            <p:ph type="pic" sz="quarter" idx="18"/>
          </p:nvPr>
        </p:nvSpPr>
        <p:spPr>
          <a:xfrm>
            <a:off x="926821" y="3352800"/>
            <a:ext cx="36576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14" name="Rectangle 7"/>
          <p:cNvSpPr>
            <a:spLocks noGrp="1"/>
          </p:cNvSpPr>
          <p:nvPr>
            <p:ph type="pic" sz="quarter" idx="19"/>
          </p:nvPr>
        </p:nvSpPr>
        <p:spPr>
          <a:xfrm>
            <a:off x="4660621" y="3352800"/>
            <a:ext cx="36576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4" name="Rectangle 7"/>
          <p:cNvSpPr>
            <a:spLocks noGrp="1"/>
          </p:cNvSpPr>
          <p:nvPr>
            <p:ph type="body" sz="quarter" idx="22"/>
          </p:nvPr>
        </p:nvSpPr>
        <p:spPr>
          <a:xfrm>
            <a:off x="926821" y="152400"/>
            <a:ext cx="3657600" cy="304800"/>
          </a:xfrm>
        </p:spPr>
        <p:txBody>
          <a:bodyPr lIns="9144"/>
          <a:lstStyle>
            <a:lvl1pPr marL="0" marR="0" indent="0" algn="l">
              <a:buFontTx/>
              <a:buNone/>
              <a:defRPr sz="1600" baseline="0"/>
            </a:lvl1pPr>
            <a:extLst/>
          </a:lstStyle>
          <a:p>
            <a:pPr lvl="0"/>
            <a:r>
              <a:rPr lang="en-US" smtClean="0"/>
              <a:t>Click to edit Master text styles</a:t>
            </a:r>
          </a:p>
        </p:txBody>
      </p:sp>
      <p:sp>
        <p:nvSpPr>
          <p:cNvPr id="18" name="Rectangle 7"/>
          <p:cNvSpPr>
            <a:spLocks noGrp="1"/>
          </p:cNvSpPr>
          <p:nvPr>
            <p:ph type="body" sz="quarter" idx="23"/>
          </p:nvPr>
        </p:nvSpPr>
        <p:spPr>
          <a:xfrm>
            <a:off x="4660621" y="6172200"/>
            <a:ext cx="3657600" cy="304800"/>
          </a:xfrm>
        </p:spPr>
        <p:txBody>
          <a:bodyPr lIns="9144"/>
          <a:lstStyle>
            <a:lvl1pPr marL="0" marR="0" indent="0" algn="l">
              <a:buFontTx/>
              <a:buNone/>
              <a:defRPr sz="1600" baseline="0"/>
            </a:lvl1pPr>
            <a:extLst/>
          </a:lstStyle>
          <a:p>
            <a:pPr lvl="0"/>
            <a:r>
              <a:rPr lang="en-US" smtClean="0"/>
              <a:t>Click to edit Master text styles</a:t>
            </a:r>
          </a:p>
        </p:txBody>
      </p:sp>
      <p:sp>
        <p:nvSpPr>
          <p:cNvPr id="16" name="Rectangle 7"/>
          <p:cNvSpPr>
            <a:spLocks noGrp="1"/>
          </p:cNvSpPr>
          <p:nvPr>
            <p:ph type="body" sz="quarter" idx="24"/>
          </p:nvPr>
        </p:nvSpPr>
        <p:spPr>
          <a:xfrm>
            <a:off x="4660621" y="152400"/>
            <a:ext cx="3657600" cy="304800"/>
          </a:xfrm>
        </p:spPr>
        <p:txBody>
          <a:bodyPr lIns="9144"/>
          <a:lstStyle>
            <a:lvl1pPr marL="0" marR="0" indent="0" algn="l">
              <a:buFontTx/>
              <a:buNone/>
              <a:defRPr sz="1600" baseline="0"/>
            </a:lvl1pPr>
            <a:extLst/>
          </a:lstStyle>
          <a:p>
            <a:pPr lvl="0"/>
            <a:r>
              <a:rPr lang="en-US" smtClean="0"/>
              <a:t>Click to edit Master text styles</a:t>
            </a:r>
          </a:p>
        </p:txBody>
      </p:sp>
      <p:sp>
        <p:nvSpPr>
          <p:cNvPr id="10" name="Rectangle 3"/>
          <p:cNvSpPr>
            <a:spLocks noGrp="1"/>
          </p:cNvSpPr>
          <p:nvPr>
            <p:ph type="dt" sz="half" idx="25"/>
          </p:nvPr>
        </p:nvSpPr>
        <p:spPr/>
        <p:txBody>
          <a:bodyPr/>
          <a:lstStyle>
            <a:lvl1pPr>
              <a:defRPr/>
            </a:lvl1pPr>
          </a:lstStyle>
          <a:p>
            <a:pPr>
              <a:defRPr/>
            </a:pPr>
            <a:fld id="{3E6743FB-7CE0-4A8E-AFC9-F70083E0423C}" type="datetimeFigureOut">
              <a:rPr lang="en-US"/>
              <a:pPr>
                <a:defRPr/>
              </a:pPr>
              <a:t>9/29/2009</a:t>
            </a:fld>
            <a:endParaRPr lang="en-US" dirty="0"/>
          </a:p>
        </p:txBody>
      </p:sp>
      <p:sp>
        <p:nvSpPr>
          <p:cNvPr id="11" name="Rectangle 25"/>
          <p:cNvSpPr>
            <a:spLocks noGrp="1"/>
          </p:cNvSpPr>
          <p:nvPr>
            <p:ph type="ftr" sz="quarter" idx="26"/>
          </p:nvPr>
        </p:nvSpPr>
        <p:spPr/>
        <p:txBody>
          <a:bodyPr/>
          <a:lstStyle>
            <a:lvl1pPr>
              <a:defRPr/>
            </a:lvl1pPr>
          </a:lstStyle>
          <a:p>
            <a:pPr>
              <a:defRPr/>
            </a:pPr>
            <a:endParaRPr lang="en-US"/>
          </a:p>
        </p:txBody>
      </p:sp>
      <p:sp>
        <p:nvSpPr>
          <p:cNvPr id="12" name="Rectangle 16"/>
          <p:cNvSpPr>
            <a:spLocks noGrp="1"/>
          </p:cNvSpPr>
          <p:nvPr>
            <p:ph type="sldNum" sz="quarter" idx="27"/>
          </p:nvPr>
        </p:nvSpPr>
        <p:spPr/>
        <p:txBody>
          <a:bodyPr/>
          <a:lstStyle>
            <a:lvl1pPr>
              <a:defRPr/>
            </a:lvl1pPr>
          </a:lstStyle>
          <a:p>
            <a:pPr>
              <a:defRPr/>
            </a:pPr>
            <a:fld id="{D9A92592-67CE-42E6-9989-03B6CA94DC03}" type="slidenum">
              <a:rPr lang="en-US"/>
              <a:pPr>
                <a:defRPr/>
              </a:pPr>
              <a:t>‹#›</a:t>
            </a:fld>
            <a:endParaRPr lang="en-US" dirty="0"/>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4-Up Portrait with Large Caption">
    <p:spTree>
      <p:nvGrpSpPr>
        <p:cNvPr id="1" name=""/>
        <p:cNvGrpSpPr/>
        <p:nvPr/>
      </p:nvGrpSpPr>
      <p:grpSpPr>
        <a:xfrm>
          <a:off x="0" y="0"/>
          <a:ext cx="0" cy="0"/>
          <a:chOff x="0" y="0"/>
          <a:chExt cx="0" cy="0"/>
        </a:xfrm>
      </p:grpSpPr>
      <p:sp>
        <p:nvSpPr>
          <p:cNvPr id="26" name="Rectangle 7"/>
          <p:cNvSpPr>
            <a:spLocks noGrp="1"/>
          </p:cNvSpPr>
          <p:nvPr>
            <p:ph type="pic" sz="quarter" idx="14"/>
          </p:nvPr>
        </p:nvSpPr>
        <p:spPr>
          <a:xfrm>
            <a:off x="152400" y="1524000"/>
            <a:ext cx="2106985" cy="2809311"/>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30" name="Rectangle 7"/>
          <p:cNvSpPr>
            <a:spLocks noGrp="1"/>
          </p:cNvSpPr>
          <p:nvPr>
            <p:ph type="pic" sz="quarter" idx="31"/>
          </p:nvPr>
        </p:nvSpPr>
        <p:spPr>
          <a:xfrm>
            <a:off x="4546600" y="1524000"/>
            <a:ext cx="2106985" cy="2809311"/>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7" name="Rectangle 7"/>
          <p:cNvSpPr>
            <a:spLocks noGrp="1"/>
          </p:cNvSpPr>
          <p:nvPr>
            <p:ph type="pic" sz="quarter" idx="30"/>
          </p:nvPr>
        </p:nvSpPr>
        <p:spPr>
          <a:xfrm>
            <a:off x="2349060" y="1524000"/>
            <a:ext cx="2106985" cy="2809311"/>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29" name="Rectangle 7"/>
          <p:cNvSpPr>
            <a:spLocks noGrp="1"/>
          </p:cNvSpPr>
          <p:nvPr>
            <p:ph type="pic" sz="quarter" idx="32"/>
          </p:nvPr>
        </p:nvSpPr>
        <p:spPr>
          <a:xfrm>
            <a:off x="6740166" y="1524000"/>
            <a:ext cx="2106985" cy="2809311"/>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24" name="Rectangle 7"/>
          <p:cNvSpPr>
            <a:spLocks noGrp="1"/>
          </p:cNvSpPr>
          <p:nvPr>
            <p:ph type="body" sz="quarter" idx="29"/>
          </p:nvPr>
        </p:nvSpPr>
        <p:spPr>
          <a:xfrm>
            <a:off x="152400" y="4495800"/>
            <a:ext cx="8763000" cy="1905000"/>
          </a:xfrm>
        </p:spPr>
        <p:txBody>
          <a:bodyPr/>
          <a:lstStyle>
            <a:lvl1pPr marL="0" marR="0" indent="0" algn="l">
              <a:buFontTx/>
              <a:buNone/>
              <a:defRPr sz="2400" baseline="0"/>
            </a:lvl1pPr>
            <a:extLst/>
          </a:lstStyle>
          <a:p>
            <a:pPr lvl="0"/>
            <a:r>
              <a:rPr lang="en-US" smtClean="0"/>
              <a:t>Click to edit Master text styles</a:t>
            </a:r>
          </a:p>
        </p:txBody>
      </p:sp>
      <p:sp>
        <p:nvSpPr>
          <p:cNvPr id="8" name="Rectangle 3"/>
          <p:cNvSpPr>
            <a:spLocks noGrp="1"/>
          </p:cNvSpPr>
          <p:nvPr>
            <p:ph type="dt" sz="half" idx="33"/>
          </p:nvPr>
        </p:nvSpPr>
        <p:spPr/>
        <p:txBody>
          <a:bodyPr/>
          <a:lstStyle>
            <a:lvl1pPr>
              <a:defRPr/>
            </a:lvl1pPr>
          </a:lstStyle>
          <a:p>
            <a:pPr>
              <a:defRPr/>
            </a:pPr>
            <a:fld id="{6DEC0DF5-C0D7-4083-96AB-0FA58F479B79}" type="datetimeFigureOut">
              <a:rPr lang="en-US"/>
              <a:pPr>
                <a:defRPr/>
              </a:pPr>
              <a:t>9/29/2009</a:t>
            </a:fld>
            <a:endParaRPr lang="en-US" dirty="0"/>
          </a:p>
        </p:txBody>
      </p:sp>
      <p:sp>
        <p:nvSpPr>
          <p:cNvPr id="9" name="Rectangle 25"/>
          <p:cNvSpPr>
            <a:spLocks noGrp="1"/>
          </p:cNvSpPr>
          <p:nvPr>
            <p:ph type="ftr" sz="quarter" idx="34"/>
          </p:nvPr>
        </p:nvSpPr>
        <p:spPr/>
        <p:txBody>
          <a:bodyPr/>
          <a:lstStyle>
            <a:lvl1pPr>
              <a:defRPr/>
            </a:lvl1pPr>
          </a:lstStyle>
          <a:p>
            <a:pPr>
              <a:defRPr/>
            </a:pPr>
            <a:endParaRPr lang="en-US"/>
          </a:p>
        </p:txBody>
      </p:sp>
      <p:sp>
        <p:nvSpPr>
          <p:cNvPr id="10" name="Rectangle 16"/>
          <p:cNvSpPr>
            <a:spLocks noGrp="1"/>
          </p:cNvSpPr>
          <p:nvPr>
            <p:ph type="sldNum" sz="quarter" idx="35"/>
          </p:nvPr>
        </p:nvSpPr>
        <p:spPr/>
        <p:txBody>
          <a:bodyPr/>
          <a:lstStyle>
            <a:lvl1pPr>
              <a:defRPr/>
            </a:lvl1pPr>
          </a:lstStyle>
          <a:p>
            <a:pPr>
              <a:defRPr/>
            </a:pPr>
            <a:fld id="{8E2A7282-18DC-4AE2-83E3-B610AC8F3567}" type="slidenum">
              <a:rPr lang="en-US"/>
              <a:pPr>
                <a:defRPr/>
              </a:pPr>
              <a:t>‹#›</a:t>
            </a:fld>
            <a:endParaRPr lang="en-US" dirty="0"/>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 preserve="1">
  <p:cSld name="4-Up: 1 Portrait with  3 Landscape">
    <p:spTree>
      <p:nvGrpSpPr>
        <p:cNvPr id="1" name=""/>
        <p:cNvGrpSpPr/>
        <p:nvPr/>
      </p:nvGrpSpPr>
      <p:grpSpPr>
        <a:xfrm>
          <a:off x="0" y="0"/>
          <a:ext cx="0" cy="0"/>
          <a:chOff x="0" y="0"/>
          <a:chExt cx="0" cy="0"/>
        </a:xfrm>
      </p:grpSpPr>
      <p:sp>
        <p:nvSpPr>
          <p:cNvPr id="26" name="Rectangle 7"/>
          <p:cNvSpPr>
            <a:spLocks noGrp="1"/>
          </p:cNvSpPr>
          <p:nvPr>
            <p:ph type="pic" sz="quarter" idx="14"/>
          </p:nvPr>
        </p:nvSpPr>
        <p:spPr>
          <a:xfrm>
            <a:off x="685800" y="257665"/>
            <a:ext cx="4617720" cy="6172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4" name="Rectangle 7"/>
          <p:cNvSpPr>
            <a:spLocks noGrp="1" noChangeAspect="1"/>
          </p:cNvSpPr>
          <p:nvPr>
            <p:ph type="pic" sz="quarter" idx="18"/>
          </p:nvPr>
        </p:nvSpPr>
        <p:spPr>
          <a:xfrm>
            <a:off x="5788848" y="257665"/>
            <a:ext cx="2438402" cy="1828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6" name="Rectangle 7"/>
          <p:cNvSpPr>
            <a:spLocks noGrp="1" noChangeAspect="1"/>
          </p:cNvSpPr>
          <p:nvPr>
            <p:ph type="pic" sz="quarter" idx="22"/>
          </p:nvPr>
        </p:nvSpPr>
        <p:spPr>
          <a:xfrm>
            <a:off x="5788848" y="2432657"/>
            <a:ext cx="2438402" cy="1828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14" name="Rectangle 7"/>
          <p:cNvSpPr>
            <a:spLocks noGrp="1" noChangeAspect="1"/>
          </p:cNvSpPr>
          <p:nvPr>
            <p:ph type="pic" sz="quarter" idx="23"/>
          </p:nvPr>
        </p:nvSpPr>
        <p:spPr>
          <a:xfrm>
            <a:off x="5788848" y="4607649"/>
            <a:ext cx="2438402" cy="1828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7" name="Rectangle 3"/>
          <p:cNvSpPr>
            <a:spLocks noGrp="1"/>
          </p:cNvSpPr>
          <p:nvPr>
            <p:ph type="dt" sz="half" idx="24"/>
          </p:nvPr>
        </p:nvSpPr>
        <p:spPr/>
        <p:txBody>
          <a:bodyPr/>
          <a:lstStyle>
            <a:lvl1pPr>
              <a:defRPr/>
            </a:lvl1pPr>
          </a:lstStyle>
          <a:p>
            <a:pPr>
              <a:defRPr/>
            </a:pPr>
            <a:fld id="{D3AA8D81-7827-4E14-8FD1-942B714F6D8F}" type="datetimeFigureOut">
              <a:rPr lang="en-US"/>
              <a:pPr>
                <a:defRPr/>
              </a:pPr>
              <a:t>9/29/2009</a:t>
            </a:fld>
            <a:endParaRPr lang="en-US" dirty="0"/>
          </a:p>
        </p:txBody>
      </p:sp>
      <p:sp>
        <p:nvSpPr>
          <p:cNvPr id="8" name="Rectangle 25"/>
          <p:cNvSpPr>
            <a:spLocks noGrp="1"/>
          </p:cNvSpPr>
          <p:nvPr>
            <p:ph type="ftr" sz="quarter" idx="25"/>
          </p:nvPr>
        </p:nvSpPr>
        <p:spPr/>
        <p:txBody>
          <a:bodyPr/>
          <a:lstStyle>
            <a:lvl1pPr>
              <a:defRPr/>
            </a:lvl1pPr>
          </a:lstStyle>
          <a:p>
            <a:pPr>
              <a:defRPr/>
            </a:pPr>
            <a:endParaRPr lang="en-US"/>
          </a:p>
        </p:txBody>
      </p:sp>
      <p:sp>
        <p:nvSpPr>
          <p:cNvPr id="9" name="Rectangle 16"/>
          <p:cNvSpPr>
            <a:spLocks noGrp="1"/>
          </p:cNvSpPr>
          <p:nvPr>
            <p:ph type="sldNum" sz="quarter" idx="26"/>
          </p:nvPr>
        </p:nvSpPr>
        <p:spPr/>
        <p:txBody>
          <a:bodyPr/>
          <a:lstStyle>
            <a:lvl1pPr>
              <a:defRPr/>
            </a:lvl1pPr>
          </a:lstStyle>
          <a:p>
            <a:pPr>
              <a:defRPr/>
            </a:pPr>
            <a:fld id="{7F1AF622-202E-4F24-820B-6386B01E9CD7}" type="slidenum">
              <a:rPr lang="en-US"/>
              <a:pPr>
                <a:defRPr/>
              </a:pPr>
              <a:t>‹#›</a:t>
            </a:fld>
            <a:endParaRPr lang="en-US" dirty="0"/>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 preserve="1">
  <p:cSld name="5-up: 3 Landscape with 2 Portrait">
    <p:spTree>
      <p:nvGrpSpPr>
        <p:cNvPr id="1" name=""/>
        <p:cNvGrpSpPr/>
        <p:nvPr/>
      </p:nvGrpSpPr>
      <p:grpSpPr>
        <a:xfrm>
          <a:off x="0" y="0"/>
          <a:ext cx="0" cy="0"/>
          <a:chOff x="0" y="0"/>
          <a:chExt cx="0" cy="0"/>
        </a:xfrm>
      </p:grpSpPr>
      <p:sp>
        <p:nvSpPr>
          <p:cNvPr id="9" name="Rectangle 7"/>
          <p:cNvSpPr>
            <a:spLocks noGrp="1"/>
          </p:cNvSpPr>
          <p:nvPr>
            <p:ph type="pic" sz="quarter" idx="14"/>
          </p:nvPr>
        </p:nvSpPr>
        <p:spPr>
          <a:xfrm>
            <a:off x="609600" y="3429000"/>
            <a:ext cx="2070154"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27" name="Rectangle 7"/>
          <p:cNvSpPr>
            <a:spLocks noGrp="1"/>
          </p:cNvSpPr>
          <p:nvPr>
            <p:ph type="pic" sz="quarter" idx="17"/>
          </p:nvPr>
        </p:nvSpPr>
        <p:spPr>
          <a:xfrm>
            <a:off x="3033848" y="228600"/>
            <a:ext cx="5562600" cy="417195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31" name="Rectangle 7"/>
          <p:cNvSpPr>
            <a:spLocks noGrp="1"/>
          </p:cNvSpPr>
          <p:nvPr>
            <p:ph type="pic" sz="quarter" idx="26"/>
          </p:nvPr>
        </p:nvSpPr>
        <p:spPr>
          <a:xfrm>
            <a:off x="609600" y="228600"/>
            <a:ext cx="2070154"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26" name="Rectangle 7"/>
          <p:cNvSpPr>
            <a:spLocks noGrp="1" noChangeAspect="1"/>
          </p:cNvSpPr>
          <p:nvPr>
            <p:ph type="pic" sz="quarter" idx="27"/>
          </p:nvPr>
        </p:nvSpPr>
        <p:spPr>
          <a:xfrm>
            <a:off x="5943600" y="4495800"/>
            <a:ext cx="2666999" cy="1874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23" name="Rectangle 7"/>
          <p:cNvSpPr>
            <a:spLocks noGrp="1" noChangeAspect="1"/>
          </p:cNvSpPr>
          <p:nvPr>
            <p:ph type="pic" sz="quarter" idx="28"/>
          </p:nvPr>
        </p:nvSpPr>
        <p:spPr>
          <a:xfrm>
            <a:off x="3033848" y="4495800"/>
            <a:ext cx="2757352" cy="1874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7" name="Rectangle 3"/>
          <p:cNvSpPr>
            <a:spLocks noGrp="1"/>
          </p:cNvSpPr>
          <p:nvPr>
            <p:ph type="dt" sz="half" idx="29"/>
          </p:nvPr>
        </p:nvSpPr>
        <p:spPr/>
        <p:txBody>
          <a:bodyPr/>
          <a:lstStyle>
            <a:lvl1pPr>
              <a:defRPr/>
            </a:lvl1pPr>
          </a:lstStyle>
          <a:p>
            <a:pPr>
              <a:defRPr/>
            </a:pPr>
            <a:fld id="{E5B6F441-14A2-4BA1-8086-E0CA72378256}" type="datetimeFigureOut">
              <a:rPr lang="en-US"/>
              <a:pPr>
                <a:defRPr/>
              </a:pPr>
              <a:t>9/29/2009</a:t>
            </a:fld>
            <a:endParaRPr lang="en-US" dirty="0"/>
          </a:p>
        </p:txBody>
      </p:sp>
      <p:sp>
        <p:nvSpPr>
          <p:cNvPr id="8" name="Rectangle 25"/>
          <p:cNvSpPr>
            <a:spLocks noGrp="1"/>
          </p:cNvSpPr>
          <p:nvPr>
            <p:ph type="ftr" sz="quarter" idx="30"/>
          </p:nvPr>
        </p:nvSpPr>
        <p:spPr/>
        <p:txBody>
          <a:bodyPr/>
          <a:lstStyle>
            <a:lvl1pPr>
              <a:defRPr/>
            </a:lvl1pPr>
          </a:lstStyle>
          <a:p>
            <a:pPr>
              <a:defRPr/>
            </a:pPr>
            <a:endParaRPr lang="en-US"/>
          </a:p>
        </p:txBody>
      </p:sp>
      <p:sp>
        <p:nvSpPr>
          <p:cNvPr id="10" name="Rectangle 16"/>
          <p:cNvSpPr>
            <a:spLocks noGrp="1"/>
          </p:cNvSpPr>
          <p:nvPr>
            <p:ph type="sldNum" sz="quarter" idx="31"/>
          </p:nvPr>
        </p:nvSpPr>
        <p:spPr/>
        <p:txBody>
          <a:bodyPr/>
          <a:lstStyle>
            <a:lvl1pPr>
              <a:defRPr/>
            </a:lvl1pPr>
          </a:lstStyle>
          <a:p>
            <a:pPr>
              <a:defRPr/>
            </a:pPr>
            <a:fld id="{D0D0D55B-6441-4E06-B489-0317B3324376}" type="slidenum">
              <a:rPr lang="en-US"/>
              <a:pPr>
                <a:defRPr/>
              </a:pPr>
              <a:t>‹#›</a:t>
            </a:fld>
            <a:endParaRPr lang="en-US" dirty="0"/>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 preserve="1">
  <p:cSld name="5-Up: 3 Portrait with 2 Landscape">
    <p:spTree>
      <p:nvGrpSpPr>
        <p:cNvPr id="1" name=""/>
        <p:cNvGrpSpPr/>
        <p:nvPr/>
      </p:nvGrpSpPr>
      <p:grpSpPr>
        <a:xfrm>
          <a:off x="0" y="0"/>
          <a:ext cx="0" cy="0"/>
          <a:chOff x="0" y="0"/>
          <a:chExt cx="0" cy="0"/>
        </a:xfrm>
      </p:grpSpPr>
      <p:sp>
        <p:nvSpPr>
          <p:cNvPr id="17" name="Rectangle 7"/>
          <p:cNvSpPr>
            <a:spLocks noGrp="1"/>
          </p:cNvSpPr>
          <p:nvPr>
            <p:ph type="pic" sz="quarter" idx="26"/>
          </p:nvPr>
        </p:nvSpPr>
        <p:spPr>
          <a:xfrm>
            <a:off x="512134" y="3124200"/>
            <a:ext cx="2606040" cy="32766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23" name="Rectangle 7"/>
          <p:cNvSpPr>
            <a:spLocks noGrp="1"/>
          </p:cNvSpPr>
          <p:nvPr>
            <p:ph type="pic" sz="quarter" idx="29"/>
          </p:nvPr>
        </p:nvSpPr>
        <p:spPr>
          <a:xfrm>
            <a:off x="512134" y="228600"/>
            <a:ext cx="39624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30" name="Rectangle 7"/>
          <p:cNvSpPr>
            <a:spLocks noGrp="1"/>
          </p:cNvSpPr>
          <p:nvPr>
            <p:ph type="pic" sz="quarter" idx="30"/>
          </p:nvPr>
        </p:nvSpPr>
        <p:spPr>
          <a:xfrm>
            <a:off x="4718374" y="228600"/>
            <a:ext cx="39624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22" name="Rectangle 7"/>
          <p:cNvSpPr>
            <a:spLocks noGrp="1"/>
          </p:cNvSpPr>
          <p:nvPr>
            <p:ph type="pic" sz="quarter" idx="27"/>
          </p:nvPr>
        </p:nvSpPr>
        <p:spPr>
          <a:xfrm>
            <a:off x="3293434" y="3124200"/>
            <a:ext cx="2606040" cy="32766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31" name="Rectangle 7"/>
          <p:cNvSpPr>
            <a:spLocks noGrp="1"/>
          </p:cNvSpPr>
          <p:nvPr>
            <p:ph type="pic" sz="quarter" idx="28"/>
          </p:nvPr>
        </p:nvSpPr>
        <p:spPr>
          <a:xfrm>
            <a:off x="6074734" y="3124200"/>
            <a:ext cx="2606040" cy="32766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7" name="Rectangle 3"/>
          <p:cNvSpPr>
            <a:spLocks noGrp="1"/>
          </p:cNvSpPr>
          <p:nvPr>
            <p:ph type="dt" sz="half" idx="31"/>
          </p:nvPr>
        </p:nvSpPr>
        <p:spPr/>
        <p:txBody>
          <a:bodyPr/>
          <a:lstStyle>
            <a:lvl1pPr>
              <a:defRPr/>
            </a:lvl1pPr>
          </a:lstStyle>
          <a:p>
            <a:pPr>
              <a:defRPr/>
            </a:pPr>
            <a:fld id="{CCA0816B-6BCB-4753-B61E-C75405979E84}" type="datetimeFigureOut">
              <a:rPr lang="en-US"/>
              <a:pPr>
                <a:defRPr/>
              </a:pPr>
              <a:t>9/29/2009</a:t>
            </a:fld>
            <a:endParaRPr lang="en-US" dirty="0"/>
          </a:p>
        </p:txBody>
      </p:sp>
      <p:sp>
        <p:nvSpPr>
          <p:cNvPr id="8" name="Rectangle 25"/>
          <p:cNvSpPr>
            <a:spLocks noGrp="1"/>
          </p:cNvSpPr>
          <p:nvPr>
            <p:ph type="ftr" sz="quarter" idx="32"/>
          </p:nvPr>
        </p:nvSpPr>
        <p:spPr/>
        <p:txBody>
          <a:bodyPr/>
          <a:lstStyle>
            <a:lvl1pPr>
              <a:defRPr/>
            </a:lvl1pPr>
          </a:lstStyle>
          <a:p>
            <a:pPr>
              <a:defRPr/>
            </a:pPr>
            <a:endParaRPr lang="en-US"/>
          </a:p>
        </p:txBody>
      </p:sp>
      <p:sp>
        <p:nvSpPr>
          <p:cNvPr id="9" name="Rectangle 16"/>
          <p:cNvSpPr>
            <a:spLocks noGrp="1"/>
          </p:cNvSpPr>
          <p:nvPr>
            <p:ph type="sldNum" sz="quarter" idx="33"/>
          </p:nvPr>
        </p:nvSpPr>
        <p:spPr/>
        <p:txBody>
          <a:bodyPr/>
          <a:lstStyle>
            <a:lvl1pPr>
              <a:defRPr/>
            </a:lvl1pPr>
          </a:lstStyle>
          <a:p>
            <a:pPr>
              <a:defRPr/>
            </a:pPr>
            <a:fld id="{00CB81A0-FCA4-41A2-973A-D39C2DE1C798}" type="slidenum">
              <a:rPr lang="en-US"/>
              <a:pPr>
                <a:defRPr/>
              </a:pPr>
              <a:t>‹#›</a:t>
            </a:fld>
            <a:endParaRPr lang="en-US" dirty="0"/>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quare with Caption">
    <p:spTree>
      <p:nvGrpSpPr>
        <p:cNvPr id="1" name=""/>
        <p:cNvGrpSpPr/>
        <p:nvPr/>
      </p:nvGrpSpPr>
      <p:grpSpPr>
        <a:xfrm>
          <a:off x="0" y="0"/>
          <a:ext cx="0" cy="0"/>
          <a:chOff x="0" y="0"/>
          <a:chExt cx="0" cy="0"/>
        </a:xfrm>
      </p:grpSpPr>
      <p:sp>
        <p:nvSpPr>
          <p:cNvPr id="4" name="W¥ل云玗İαЂôÁûÂÚ丫:Pïçtúrê Plå¢éhõlðér 表¥鷗字㌍ 表_W 3"/>
          <p:cNvSpPr>
            <a:spLocks noGrp="1" noChangeAspect="1"/>
          </p:cNvSpPr>
          <p:nvPr>
            <p:ph type="pic" sz="quarter" idx="10"/>
          </p:nvPr>
        </p:nvSpPr>
        <p:spPr>
          <a:xfrm>
            <a:off x="3050273" y="1600200"/>
            <a:ext cx="3198127" cy="32004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7" name="W¥ل云玗İαЂÕØÚáÛ丫:Téxt Plàçèhòlðêr 表¥鷗字㌍_W 6"/>
          <p:cNvSpPr>
            <a:spLocks noGrp="1"/>
          </p:cNvSpPr>
          <p:nvPr>
            <p:ph type="body" sz="quarter" idx="15"/>
          </p:nvPr>
        </p:nvSpPr>
        <p:spPr>
          <a:xfrm>
            <a:off x="3048000" y="4876800"/>
            <a:ext cx="3200400" cy="1295400"/>
          </a:xfrm>
        </p:spPr>
        <p:txBody>
          <a:bodyPr tIns="91440" rIns="9144" bIns="91440"/>
          <a:lstStyle>
            <a:lvl1pPr marL="0" marR="0" indent="0" algn="l">
              <a:buFontTx/>
              <a:buNone/>
              <a:defRPr sz="1800" i="0"/>
            </a:lvl1pPr>
            <a:extLst/>
          </a:lstStyle>
          <a:p>
            <a:pPr lvl="0"/>
            <a:r>
              <a:rPr lang="en-US" smtClean="0"/>
              <a:t>Click to edit Master text styles</a:t>
            </a:r>
          </a:p>
        </p:txBody>
      </p:sp>
      <p:sp>
        <p:nvSpPr>
          <p:cNvPr id="5" name="Rectangle 3"/>
          <p:cNvSpPr>
            <a:spLocks noGrp="1"/>
          </p:cNvSpPr>
          <p:nvPr>
            <p:ph type="dt" sz="half" idx="16"/>
          </p:nvPr>
        </p:nvSpPr>
        <p:spPr/>
        <p:txBody>
          <a:bodyPr/>
          <a:lstStyle>
            <a:lvl1pPr>
              <a:defRPr/>
            </a:lvl1pPr>
          </a:lstStyle>
          <a:p>
            <a:pPr>
              <a:defRPr/>
            </a:pPr>
            <a:fld id="{AD25E7B7-29C0-4B18-ADB2-E4AB021A9627}" type="datetimeFigureOut">
              <a:rPr lang="en-US"/>
              <a:pPr>
                <a:defRPr/>
              </a:pPr>
              <a:t>9/29/2009</a:t>
            </a:fld>
            <a:endParaRPr lang="en-US" dirty="0"/>
          </a:p>
        </p:txBody>
      </p:sp>
      <p:sp>
        <p:nvSpPr>
          <p:cNvPr id="6" name="Rectangle 25"/>
          <p:cNvSpPr>
            <a:spLocks noGrp="1"/>
          </p:cNvSpPr>
          <p:nvPr>
            <p:ph type="ftr" sz="quarter" idx="17"/>
          </p:nvPr>
        </p:nvSpPr>
        <p:spPr/>
        <p:txBody>
          <a:bodyPr/>
          <a:lstStyle>
            <a:lvl1pPr>
              <a:defRPr/>
            </a:lvl1pPr>
          </a:lstStyle>
          <a:p>
            <a:pPr>
              <a:defRPr/>
            </a:pPr>
            <a:endParaRPr lang="en-US"/>
          </a:p>
        </p:txBody>
      </p:sp>
      <p:sp>
        <p:nvSpPr>
          <p:cNvPr id="8" name="Rectangle 16"/>
          <p:cNvSpPr>
            <a:spLocks noGrp="1"/>
          </p:cNvSpPr>
          <p:nvPr>
            <p:ph type="sldNum" sz="quarter" idx="18"/>
          </p:nvPr>
        </p:nvSpPr>
        <p:spPr/>
        <p:txBody>
          <a:bodyPr/>
          <a:lstStyle>
            <a:lvl1pPr>
              <a:defRPr/>
            </a:lvl1pPr>
          </a:lstStyle>
          <a:p>
            <a:pPr>
              <a:defRPr/>
            </a:pPr>
            <a:fld id="{0D8C3547-E284-4CB7-94C8-CFA412807612}" type="slidenum">
              <a:rPr lang="en-US"/>
              <a:pPr>
                <a:defRPr/>
              </a:pPr>
              <a:t>‹#›</a:t>
            </a:fld>
            <a:endParaRPr lang="en-US" dirty="0"/>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Up Square with Caption">
    <p:spTree>
      <p:nvGrpSpPr>
        <p:cNvPr id="1" name=""/>
        <p:cNvGrpSpPr/>
        <p:nvPr/>
      </p:nvGrpSpPr>
      <p:grpSpPr>
        <a:xfrm>
          <a:off x="0" y="0"/>
          <a:ext cx="0" cy="0"/>
          <a:chOff x="0" y="0"/>
          <a:chExt cx="0" cy="0"/>
        </a:xfrm>
      </p:grpSpPr>
      <p:sp>
        <p:nvSpPr>
          <p:cNvPr id="4" name="W¥ل云玗İαЂôÁûÂÚ丫:Pïçtúrê Plå¢éhõlðér 表¥鷗字㌍ 表_W 3"/>
          <p:cNvSpPr>
            <a:spLocks noGrp="1" noChangeAspect="1"/>
          </p:cNvSpPr>
          <p:nvPr>
            <p:ph type="pic" sz="quarter" idx="10"/>
          </p:nvPr>
        </p:nvSpPr>
        <p:spPr>
          <a:xfrm>
            <a:off x="4955273" y="1371600"/>
            <a:ext cx="3198127" cy="32004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6" name="W¥ل云玗İαЂôÁûÂÚ丫:Pïçtúrê Plå¢éhõlðér 表¥鷗字㌍ 表_W 5"/>
          <p:cNvSpPr>
            <a:spLocks noGrp="1" noChangeAspect="1"/>
          </p:cNvSpPr>
          <p:nvPr>
            <p:ph type="pic" sz="quarter" idx="14"/>
          </p:nvPr>
        </p:nvSpPr>
        <p:spPr>
          <a:xfrm>
            <a:off x="1143000" y="1371600"/>
            <a:ext cx="3198127" cy="32004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7" name="W¥ل云玗İαЂÕØÚáÛ丫:Téxt Plàçèhòlðêr 表¥鷗字㌍_W 6"/>
          <p:cNvSpPr>
            <a:spLocks noGrp="1"/>
          </p:cNvSpPr>
          <p:nvPr>
            <p:ph type="body" sz="quarter" idx="15"/>
          </p:nvPr>
        </p:nvSpPr>
        <p:spPr>
          <a:xfrm>
            <a:off x="4953000" y="4648200"/>
            <a:ext cx="3200400" cy="1295400"/>
          </a:xfrm>
        </p:spPr>
        <p:txBody>
          <a:bodyPr tIns="91440" rIns="9144" bIns="91440"/>
          <a:lstStyle>
            <a:lvl1pPr marL="0" marR="0" indent="0" algn="l">
              <a:buFontTx/>
              <a:buNone/>
              <a:defRPr sz="1800" i="0"/>
            </a:lvl1pPr>
            <a:extLst/>
          </a:lstStyle>
          <a:p>
            <a:pPr lvl="0"/>
            <a:r>
              <a:rPr lang="en-US" smtClean="0"/>
              <a:t>Click to edit Master text styles</a:t>
            </a:r>
          </a:p>
        </p:txBody>
      </p:sp>
      <p:sp>
        <p:nvSpPr>
          <p:cNvPr id="8" name="W¥ل云玗İαЂÕØÚáÛ丫:Téxt Plàçèhòlðêr 表¥鷗字㌍_W 7"/>
          <p:cNvSpPr>
            <a:spLocks noGrp="1"/>
          </p:cNvSpPr>
          <p:nvPr>
            <p:ph type="body" sz="quarter" idx="16"/>
          </p:nvPr>
        </p:nvSpPr>
        <p:spPr>
          <a:xfrm>
            <a:off x="1143000" y="4648200"/>
            <a:ext cx="3200400" cy="1295400"/>
          </a:xfrm>
        </p:spPr>
        <p:txBody>
          <a:bodyPr tIns="91440" rIns="9144" bIns="91440"/>
          <a:lstStyle>
            <a:lvl1pPr marL="0" marR="0" indent="0" algn="l">
              <a:buFontTx/>
              <a:buNone/>
              <a:defRPr sz="1800" i="0"/>
            </a:lvl1pPr>
            <a:extLst/>
          </a:lstStyle>
          <a:p>
            <a:pPr lvl="0"/>
            <a:r>
              <a:rPr lang="en-US" smtClean="0"/>
              <a:t>Click to edit Master text styles</a:t>
            </a:r>
          </a:p>
        </p:txBody>
      </p:sp>
      <p:sp>
        <p:nvSpPr>
          <p:cNvPr id="9" name="Rectangle 3"/>
          <p:cNvSpPr>
            <a:spLocks noGrp="1"/>
          </p:cNvSpPr>
          <p:nvPr>
            <p:ph type="dt" sz="half" idx="17"/>
          </p:nvPr>
        </p:nvSpPr>
        <p:spPr/>
        <p:txBody>
          <a:bodyPr/>
          <a:lstStyle>
            <a:lvl1pPr>
              <a:defRPr/>
            </a:lvl1pPr>
          </a:lstStyle>
          <a:p>
            <a:pPr>
              <a:defRPr/>
            </a:pPr>
            <a:fld id="{BE293D71-D111-4BBF-9DB5-CEE5C9EEE7DE}" type="datetimeFigureOut">
              <a:rPr lang="en-US"/>
              <a:pPr>
                <a:defRPr/>
              </a:pPr>
              <a:t>9/29/2009</a:t>
            </a:fld>
            <a:endParaRPr lang="en-US" dirty="0"/>
          </a:p>
        </p:txBody>
      </p:sp>
      <p:sp>
        <p:nvSpPr>
          <p:cNvPr id="10" name="Rectangle 25"/>
          <p:cNvSpPr>
            <a:spLocks noGrp="1"/>
          </p:cNvSpPr>
          <p:nvPr>
            <p:ph type="ftr" sz="quarter" idx="18"/>
          </p:nvPr>
        </p:nvSpPr>
        <p:spPr/>
        <p:txBody>
          <a:bodyPr/>
          <a:lstStyle>
            <a:lvl1pPr>
              <a:defRPr/>
            </a:lvl1pPr>
          </a:lstStyle>
          <a:p>
            <a:pPr>
              <a:defRPr/>
            </a:pPr>
            <a:endParaRPr lang="en-US"/>
          </a:p>
        </p:txBody>
      </p:sp>
      <p:sp>
        <p:nvSpPr>
          <p:cNvPr id="11" name="Rectangle 16"/>
          <p:cNvSpPr>
            <a:spLocks noGrp="1"/>
          </p:cNvSpPr>
          <p:nvPr>
            <p:ph type="sldNum" sz="quarter" idx="19"/>
          </p:nvPr>
        </p:nvSpPr>
        <p:spPr/>
        <p:txBody>
          <a:bodyPr/>
          <a:lstStyle>
            <a:lvl1pPr>
              <a:defRPr/>
            </a:lvl1pPr>
          </a:lstStyle>
          <a:p>
            <a:pPr>
              <a:defRPr/>
            </a:pPr>
            <a:fld id="{3346D13C-DBBE-40EC-8F1C-B02D25EDBA3B}" type="slidenum">
              <a:rPr lang="en-US"/>
              <a:pPr>
                <a:defRPr/>
              </a:pPr>
              <a:t>‹#›</a:t>
            </a:fld>
            <a:endParaRPr lang="en-US" dirty="0"/>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anorama">
    <p:spTree>
      <p:nvGrpSpPr>
        <p:cNvPr id="1" name=""/>
        <p:cNvGrpSpPr/>
        <p:nvPr/>
      </p:nvGrpSpPr>
      <p:grpSpPr>
        <a:xfrm>
          <a:off x="0" y="0"/>
          <a:ext cx="0" cy="0"/>
          <a:chOff x="0" y="0"/>
          <a:chExt cx="0" cy="0"/>
        </a:xfrm>
      </p:grpSpPr>
      <p:sp>
        <p:nvSpPr>
          <p:cNvPr id="3" name="W¥ل云玗İαЂôÁûÂÚ丫:Pïçtúrê Plå¢éhõlðér 表¥鷗字㌍ 表_W 2"/>
          <p:cNvSpPr>
            <a:spLocks noGrp="1"/>
          </p:cNvSpPr>
          <p:nvPr>
            <p:ph type="pic" sz="quarter" idx="30"/>
          </p:nvPr>
        </p:nvSpPr>
        <p:spPr>
          <a:xfrm>
            <a:off x="457200" y="2057400"/>
            <a:ext cx="82296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latinLnBrk="0">
              <a:spcBef>
                <a:spcPct val="20000"/>
              </a:spcBef>
              <a:buFontTx/>
              <a:buNone/>
              <a:defRPr sz="2400" i="0">
                <a:solidFill>
                  <a:schemeClr val="tx1"/>
                </a:solidFill>
                <a:latin typeface="+mn-lt"/>
                <a:ea typeface="+mn-ea"/>
                <a:cs typeface="+mn-cs"/>
              </a:defRPr>
            </a:lvl1pPr>
            <a:extLst/>
          </a:lstStyle>
          <a:p>
            <a:pPr lvl="0"/>
            <a:r>
              <a:rPr lang="en-US" noProof="0" smtClean="0"/>
              <a:t>Click icon to add picture</a:t>
            </a:r>
            <a:endParaRPr lang="en-US" noProof="0" dirty="0"/>
          </a:p>
        </p:txBody>
      </p:sp>
      <p:sp>
        <p:nvSpPr>
          <p:cNvPr id="4" name="W¥ل云玗İαЂÕØÚáÛ丫:Téxt Plàçèhòlðêr 表¥鷗字㌍_W 3"/>
          <p:cNvSpPr>
            <a:spLocks noGrp="1"/>
          </p:cNvSpPr>
          <p:nvPr>
            <p:ph type="body" sz="quarter" idx="12"/>
          </p:nvPr>
        </p:nvSpPr>
        <p:spPr>
          <a:xfrm>
            <a:off x="457200" y="4876800"/>
            <a:ext cx="8229600" cy="1447800"/>
          </a:xfrm>
        </p:spPr>
        <p:txBody>
          <a:bodyPr tIns="91440" rIns="9144" bIns="91440"/>
          <a:lstStyle>
            <a:lvl1pPr marL="0" marR="0" indent="0" algn="l">
              <a:buFontTx/>
              <a:buNone/>
              <a:defRPr sz="1800" i="0"/>
            </a:lvl1pPr>
            <a:extLst/>
          </a:lstStyle>
          <a:p>
            <a:pPr lvl="0"/>
            <a:r>
              <a:rPr lang="en-US" smtClean="0"/>
              <a:t>Click to edit Master text styles</a:t>
            </a:r>
          </a:p>
        </p:txBody>
      </p:sp>
      <p:sp>
        <p:nvSpPr>
          <p:cNvPr id="5" name="Rectangle 3"/>
          <p:cNvSpPr>
            <a:spLocks noGrp="1"/>
          </p:cNvSpPr>
          <p:nvPr>
            <p:ph type="dt" sz="half" idx="31"/>
          </p:nvPr>
        </p:nvSpPr>
        <p:spPr/>
        <p:txBody>
          <a:bodyPr/>
          <a:lstStyle>
            <a:lvl1pPr>
              <a:defRPr/>
            </a:lvl1pPr>
          </a:lstStyle>
          <a:p>
            <a:pPr>
              <a:defRPr/>
            </a:pPr>
            <a:fld id="{CF921B12-7DC6-4F83-B64C-7DB8B358BFD0}" type="datetimeFigureOut">
              <a:rPr lang="en-US"/>
              <a:pPr>
                <a:defRPr/>
              </a:pPr>
              <a:t>9/29/2009</a:t>
            </a:fld>
            <a:endParaRPr lang="en-US" dirty="0"/>
          </a:p>
        </p:txBody>
      </p:sp>
      <p:sp>
        <p:nvSpPr>
          <p:cNvPr id="6" name="Rectangle 25"/>
          <p:cNvSpPr>
            <a:spLocks noGrp="1"/>
          </p:cNvSpPr>
          <p:nvPr>
            <p:ph type="ftr" sz="quarter" idx="32"/>
          </p:nvPr>
        </p:nvSpPr>
        <p:spPr/>
        <p:txBody>
          <a:bodyPr/>
          <a:lstStyle>
            <a:lvl1pPr>
              <a:defRPr/>
            </a:lvl1pPr>
          </a:lstStyle>
          <a:p>
            <a:pPr>
              <a:defRPr/>
            </a:pPr>
            <a:endParaRPr lang="en-US"/>
          </a:p>
        </p:txBody>
      </p:sp>
      <p:sp>
        <p:nvSpPr>
          <p:cNvPr id="7" name="Rectangle 16"/>
          <p:cNvSpPr>
            <a:spLocks noGrp="1"/>
          </p:cNvSpPr>
          <p:nvPr>
            <p:ph type="sldNum" sz="quarter" idx="33"/>
          </p:nvPr>
        </p:nvSpPr>
        <p:spPr/>
        <p:txBody>
          <a:bodyPr/>
          <a:lstStyle>
            <a:lvl1pPr>
              <a:defRPr/>
            </a:lvl1pPr>
          </a:lstStyle>
          <a:p>
            <a:pPr>
              <a:defRPr/>
            </a:pPr>
            <a:fld id="{D65E30BB-EA25-4938-9D7F-257F94EC946C}" type="slidenum">
              <a:rPr lang="en-US"/>
              <a:pPr>
                <a:defRPr/>
              </a:pPr>
              <a:t>‹#›</a:t>
            </a:fld>
            <a:endParaRPr lang="en-US" dirty="0"/>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3" name="Rectangle 13"/>
          <p:cNvSpPr>
            <a:spLocks noGrp="1"/>
          </p:cNvSpPr>
          <p:nvPr>
            <p:ph type="title"/>
          </p:nvPr>
        </p:nvSpPr>
        <p:spPr/>
        <p:txBody>
          <a:bodyPr/>
          <a:lstStyle>
            <a:extLst/>
          </a:lstStyle>
          <a:p>
            <a:r>
              <a:rPr lang="en-US" noProof="1" smtClean="0"/>
              <a:t>Click to edit Master title style</a:t>
            </a:r>
            <a:endParaRPr lang="en-US"/>
          </a:p>
        </p:txBody>
      </p:sp>
      <p:sp>
        <p:nvSpPr>
          <p:cNvPr id="14" name="Rectangle 6"/>
          <p:cNvSpPr>
            <a:spLocks noGrp="1"/>
          </p:cNvSpPr>
          <p:nvPr>
            <p:ph idx="1"/>
          </p:nvPr>
        </p:nvSpPr>
        <p:spPr/>
        <p:txBody>
          <a:bodyPr/>
          <a:lstStyle>
            <a:extLst/>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a:p>
        </p:txBody>
      </p:sp>
      <p:sp>
        <p:nvSpPr>
          <p:cNvPr id="4" name="Rectangle 3"/>
          <p:cNvSpPr>
            <a:spLocks noGrp="1"/>
          </p:cNvSpPr>
          <p:nvPr>
            <p:ph type="dt" sz="half" idx="10"/>
          </p:nvPr>
        </p:nvSpPr>
        <p:spPr/>
        <p:txBody>
          <a:bodyPr/>
          <a:lstStyle>
            <a:lvl1pPr>
              <a:defRPr/>
            </a:lvl1pPr>
          </a:lstStyle>
          <a:p>
            <a:pPr>
              <a:defRPr/>
            </a:pPr>
            <a:fld id="{3AB71589-4D2B-4C36-8CB2-1A987114A296}" type="datetimeFigureOut">
              <a:rPr lang="en-US"/>
              <a:pPr>
                <a:defRPr/>
              </a:pPr>
              <a:t>9/29/2009</a:t>
            </a:fld>
            <a:endParaRPr lang="en-US" dirty="0"/>
          </a:p>
        </p:txBody>
      </p:sp>
      <p:sp>
        <p:nvSpPr>
          <p:cNvPr id="5" name="Rectangle 25"/>
          <p:cNvSpPr>
            <a:spLocks noGrp="1"/>
          </p:cNvSpPr>
          <p:nvPr>
            <p:ph type="ftr" sz="quarter" idx="11"/>
          </p:nvPr>
        </p:nvSpPr>
        <p:spPr/>
        <p:txBody>
          <a:bodyPr/>
          <a:lstStyle>
            <a:lvl1pPr>
              <a:defRPr/>
            </a:lvl1pPr>
          </a:lstStyle>
          <a:p>
            <a:pPr>
              <a:defRPr/>
            </a:pPr>
            <a:endParaRPr lang="en-US"/>
          </a:p>
        </p:txBody>
      </p:sp>
      <p:sp>
        <p:nvSpPr>
          <p:cNvPr id="6" name="Rectangle 16"/>
          <p:cNvSpPr>
            <a:spLocks noGrp="1"/>
          </p:cNvSpPr>
          <p:nvPr>
            <p:ph type="sldNum" sz="quarter" idx="12"/>
          </p:nvPr>
        </p:nvSpPr>
        <p:spPr/>
        <p:txBody>
          <a:bodyPr/>
          <a:lstStyle>
            <a:lvl1pPr>
              <a:defRPr/>
            </a:lvl1pPr>
          </a:lstStyle>
          <a:p>
            <a:pPr>
              <a:defRPr/>
            </a:pPr>
            <a:fld id="{1E59A138-E2BC-4F00-9429-F099BEAABB42}" type="slidenum">
              <a:rPr lang="en-US"/>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26" name="Rectangle 6"/>
          <p:cNvSpPr>
            <a:spLocks noGrp="1"/>
          </p:cNvSpPr>
          <p:nvPr>
            <p:ph type="title"/>
          </p:nvPr>
        </p:nvSpPr>
        <p:spPr>
          <a:xfrm>
            <a:off x="457200" y="274638"/>
            <a:ext cx="8229600" cy="1249362"/>
          </a:xfrm>
          <a:prstGeom prst="rect">
            <a:avLst/>
          </a:prstGeom>
        </p:spPr>
        <p:txBody>
          <a:bodyPr anchor="ctr">
            <a:normAutofit/>
          </a:bodyPr>
          <a:lstStyle>
            <a:extLst/>
          </a:lstStyle>
          <a:p>
            <a:r>
              <a:rPr lang="en-US" noProof="1" smtClean="0"/>
              <a:t>Click to edit Master title style</a:t>
            </a:r>
            <a:endParaRPr lang="en-US" dirty="0"/>
          </a:p>
        </p:txBody>
      </p:sp>
      <p:sp>
        <p:nvSpPr>
          <p:cNvPr id="1027" name="Rectangle 5"/>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smtClean="0"/>
          </a:p>
        </p:txBody>
      </p:sp>
      <p:sp>
        <p:nvSpPr>
          <p:cNvPr id="29" name="Rectangle 3"/>
          <p:cNvSpPr>
            <a:spLocks noGrp="1"/>
          </p:cNvSpPr>
          <p:nvPr>
            <p:ph type="dt" sz="half" idx="2"/>
          </p:nvPr>
        </p:nvSpPr>
        <p:spPr>
          <a:xfrm>
            <a:off x="66675" y="6559550"/>
            <a:ext cx="2438400" cy="244475"/>
          </a:xfrm>
          <a:prstGeom prst="rect">
            <a:avLst/>
          </a:prstGeom>
        </p:spPr>
        <p:txBody>
          <a:bodyPr anchor="b"/>
          <a:lstStyle>
            <a:lvl1pPr fontAlgn="auto">
              <a:spcBef>
                <a:spcPts val="0"/>
              </a:spcBef>
              <a:spcAft>
                <a:spcPts val="0"/>
              </a:spcAft>
              <a:defRPr sz="1200">
                <a:solidFill>
                  <a:schemeClr val="tx2"/>
                </a:solidFill>
                <a:latin typeface="+mn-lt"/>
                <a:cs typeface="+mn-cs"/>
              </a:defRPr>
            </a:lvl1pPr>
            <a:extLst/>
          </a:lstStyle>
          <a:p>
            <a:pPr>
              <a:defRPr/>
            </a:pPr>
            <a:fld id="{4C62363A-C968-47AC-B33A-CCF01C33980A}" type="datetimeFigureOut">
              <a:rPr lang="en-US"/>
              <a:pPr>
                <a:defRPr/>
              </a:pPr>
              <a:t>9/29/2009</a:t>
            </a:fld>
            <a:endParaRPr lang="en-US" dirty="0"/>
          </a:p>
        </p:txBody>
      </p:sp>
      <p:sp>
        <p:nvSpPr>
          <p:cNvPr id="20" name="Rectangle 25"/>
          <p:cNvSpPr>
            <a:spLocks noGrp="1"/>
          </p:cNvSpPr>
          <p:nvPr>
            <p:ph type="ftr" sz="quarter" idx="3"/>
          </p:nvPr>
        </p:nvSpPr>
        <p:spPr>
          <a:xfrm>
            <a:off x="2995613" y="6557963"/>
            <a:ext cx="4648200" cy="247650"/>
          </a:xfrm>
          <a:prstGeom prst="rect">
            <a:avLst/>
          </a:prstGeom>
        </p:spPr>
        <p:txBody>
          <a:bodyPr anchor="b"/>
          <a:lstStyle>
            <a:lvl1pPr algn="ctr" fontAlgn="auto">
              <a:spcBef>
                <a:spcPts val="0"/>
              </a:spcBef>
              <a:spcAft>
                <a:spcPts val="0"/>
              </a:spcAft>
              <a:defRPr sz="1200">
                <a:solidFill>
                  <a:schemeClr val="tx2"/>
                </a:solidFill>
                <a:latin typeface="+mn-lt"/>
                <a:cs typeface="+mn-cs"/>
              </a:defRPr>
            </a:lvl1pPr>
            <a:extLst/>
          </a:lstStyle>
          <a:p>
            <a:pPr>
              <a:defRPr/>
            </a:pPr>
            <a:endParaRPr lang="en-US"/>
          </a:p>
        </p:txBody>
      </p:sp>
      <p:sp>
        <p:nvSpPr>
          <p:cNvPr id="23" name="Rectangle 16"/>
          <p:cNvSpPr>
            <a:spLocks noGrp="1"/>
          </p:cNvSpPr>
          <p:nvPr>
            <p:ph type="sldNum" sz="quarter" idx="4"/>
          </p:nvPr>
        </p:nvSpPr>
        <p:spPr>
          <a:xfrm>
            <a:off x="8172450" y="6559550"/>
            <a:ext cx="914400" cy="244475"/>
          </a:xfrm>
          <a:prstGeom prst="rect">
            <a:avLst/>
          </a:prstGeom>
        </p:spPr>
        <p:txBody>
          <a:bodyPr/>
          <a:lstStyle>
            <a:lvl1pPr algn="r" fontAlgn="auto">
              <a:spcBef>
                <a:spcPts val="0"/>
              </a:spcBef>
              <a:spcAft>
                <a:spcPts val="0"/>
              </a:spcAft>
              <a:defRPr sz="1200">
                <a:solidFill>
                  <a:schemeClr val="tx2"/>
                </a:solidFill>
                <a:latin typeface="+mn-lt"/>
                <a:cs typeface="+mn-cs"/>
              </a:defRPr>
            </a:lvl1pPr>
            <a:extLst/>
          </a:lstStyle>
          <a:p>
            <a:pPr>
              <a:defRPr/>
            </a:pPr>
            <a:fld id="{713D75A8-FBD7-45F4-9B24-C6F9B017B717}"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3768" r:id="rId1"/>
    <p:sldLayoutId id="2147483749" r:id="rId2"/>
    <p:sldLayoutId id="2147483750" r:id="rId3"/>
    <p:sldLayoutId id="2147483769"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 id="2147483764" r:id="rId18"/>
    <p:sldLayoutId id="2147483765" r:id="rId19"/>
    <p:sldLayoutId id="2147483766" r:id="rId20"/>
    <p:sldLayoutId id="2147483767" r:id="rId21"/>
    <p:sldLayoutId id="2147483770" r:id="rId22"/>
  </p:sldLayoutIdLst>
  <p:transition>
    <p:fade/>
  </p:transition>
  <p:timing>
    <p:tnLst>
      <p:par>
        <p:cTn id="1" dur="indefinite" restart="never" nodeType="tmRoot"/>
      </p:par>
    </p:tnLst>
  </p:timing>
  <p:txStyles>
    <p:titleStyle>
      <a:lvl1pPr algn="l" rtl="0" eaLnBrk="0" fontAlgn="base" hangingPunct="0">
        <a:spcBef>
          <a:spcPct val="0"/>
        </a:spcBef>
        <a:spcAft>
          <a:spcPct val="0"/>
        </a:spcAft>
        <a:defRPr sz="3200" cap="all">
          <a:solidFill>
            <a:schemeClr val="tx2"/>
          </a:solidFill>
          <a:effectLst>
            <a:outerShdw blurRad="51000" dist="370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3200">
          <a:solidFill>
            <a:schemeClr val="tx2"/>
          </a:solidFill>
          <a:latin typeface="Century Schoolbook" pitchFamily="18" charset="0"/>
        </a:defRPr>
      </a:lvl2pPr>
      <a:lvl3pPr algn="l" rtl="0" eaLnBrk="0" fontAlgn="base" hangingPunct="0">
        <a:spcBef>
          <a:spcPct val="0"/>
        </a:spcBef>
        <a:spcAft>
          <a:spcPct val="0"/>
        </a:spcAft>
        <a:defRPr sz="3200">
          <a:solidFill>
            <a:schemeClr val="tx2"/>
          </a:solidFill>
          <a:latin typeface="Century Schoolbook" pitchFamily="18" charset="0"/>
        </a:defRPr>
      </a:lvl3pPr>
      <a:lvl4pPr algn="l" rtl="0" eaLnBrk="0" fontAlgn="base" hangingPunct="0">
        <a:spcBef>
          <a:spcPct val="0"/>
        </a:spcBef>
        <a:spcAft>
          <a:spcPct val="0"/>
        </a:spcAft>
        <a:defRPr sz="3200">
          <a:solidFill>
            <a:schemeClr val="tx2"/>
          </a:solidFill>
          <a:latin typeface="Century Schoolbook" pitchFamily="18" charset="0"/>
        </a:defRPr>
      </a:lvl4pPr>
      <a:lvl5pPr algn="l" rtl="0" eaLnBrk="0" fontAlgn="base" hangingPunct="0">
        <a:spcBef>
          <a:spcPct val="0"/>
        </a:spcBef>
        <a:spcAft>
          <a:spcPct val="0"/>
        </a:spcAft>
        <a:defRPr sz="3200">
          <a:solidFill>
            <a:schemeClr val="tx2"/>
          </a:solidFill>
          <a:latin typeface="Century Schoolbook"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16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6.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slideLayout" Target="../slideLayouts/slideLayout16.xml"/><Relationship Id="rId1" Type="http://schemas.openxmlformats.org/officeDocument/2006/relationships/audio" Target="Hilandarska%20zvona.mp3" TargetMode="Externa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9.xml"/><Relationship Id="rId4" Type="http://schemas.openxmlformats.org/officeDocument/2006/relationships/image" Target="../media/image40.jpeg"/></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9.xml"/><Relationship Id="rId4" Type="http://schemas.openxmlformats.org/officeDocument/2006/relationships/image" Target="../media/image4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9.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2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9.xml"/><Relationship Id="rId5" Type="http://schemas.openxmlformats.org/officeDocument/2006/relationships/image" Target="../media/image51.png"/><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285750" y="4429125"/>
            <a:ext cx="8297863" cy="1066800"/>
          </a:xfrm>
        </p:spPr>
        <p:txBody>
          <a:bodyPr/>
          <a:lstStyle>
            <a:extLst/>
          </a:lstStyle>
          <a:p>
            <a:pPr eaLnBrk="1" fontAlgn="auto" hangingPunct="1">
              <a:spcAft>
                <a:spcPts val="0"/>
              </a:spcAft>
              <a:defRPr/>
            </a:pPr>
            <a:r>
              <a:rPr lang="sr-Cyrl-CS" smtClean="0">
                <a:solidFill>
                  <a:schemeClr val="tx1"/>
                </a:solidFill>
              </a:rPr>
              <a:t>ПРИНЦ РАСТКО – СВЕТИ САВА</a:t>
            </a:r>
            <a:endParaRPr>
              <a:solidFill>
                <a:schemeClr val="tx1"/>
              </a:solidFill>
            </a:endParaRPr>
          </a:p>
        </p:txBody>
      </p:sp>
      <p:pic>
        <p:nvPicPr>
          <p:cNvPr id="9" name="Picture Placeholder 6" descr="Sveti_Sava_Kraljeva_Crkva.jpg"/>
          <p:cNvPicPr>
            <a:picLocks noChangeAspect="1"/>
          </p:cNvPicPr>
          <p:nvPr/>
        </p:nvPicPr>
        <p:blipFill>
          <a:blip r:embed="rId3"/>
          <a:srcRect t="335" b="335"/>
          <a:stretch>
            <a:fillRect/>
          </a:stretch>
        </p:blipFill>
        <p:spPr>
          <a:xfrm>
            <a:off x="5786438" y="1000125"/>
            <a:ext cx="2643187" cy="3595688"/>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ou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p:cNvSpPr>
          <p:nvPr>
            <p:ph type="body" sz="quarter" idx="11"/>
          </p:nvPr>
        </p:nvSpPr>
        <p:spPr>
          <a:xfrm>
            <a:off x="5072063" y="500063"/>
            <a:ext cx="3929062" cy="5972175"/>
          </a:xfrm>
        </p:spPr>
        <p:txBody>
          <a:bodyPr/>
          <a:lstStyle/>
          <a:p>
            <a:pPr algn="just" eaLnBrk="1" hangingPunct="1"/>
            <a:r>
              <a:rPr lang="sr-Cyrl-CS" sz="1700" smtClean="0"/>
              <a:t>БИО ЈЕДНОМ ЈЕДАН ПРИНЦ  ...</a:t>
            </a:r>
          </a:p>
          <a:p>
            <a:pPr algn="just" eaLnBrk="1" hangingPunct="1"/>
            <a:endParaRPr lang="sr-Cyrl-CS" smtClean="0"/>
          </a:p>
          <a:p>
            <a:pPr algn="just" eaLnBrk="1" hangingPunct="1"/>
            <a:r>
              <a:rPr lang="sr-Cyrl-CS" smtClean="0"/>
              <a:t>тако почињу бајке, али ова прича је истинита. </a:t>
            </a:r>
          </a:p>
          <a:p>
            <a:pPr algn="just" eaLnBrk="1" hangingPunct="1"/>
            <a:endParaRPr lang="sr-Cyrl-CS" smtClean="0"/>
          </a:p>
          <a:p>
            <a:pPr algn="just" eaLnBrk="1" hangingPunct="1"/>
            <a:r>
              <a:rPr lang="sr-Cyrl-CS" smtClean="0"/>
              <a:t>Принц Растко Немањић је био син срског владара Стефана Немање. Његов отац Стефан   и мајка принцеза Ана имали су много кћери и три сина. Најстарији брат Растков звао се Вукан. Други брат звао се Стефан и од оца је  наследио престо и круну српске земље.</a:t>
            </a:r>
            <a:endParaRPr lang="en-US" smtClean="0"/>
          </a:p>
          <a:p>
            <a:pPr algn="just" eaLnBrk="1" hangingPunct="1"/>
            <a:endParaRPr lang="en-US" smtClean="0"/>
          </a:p>
          <a:p>
            <a:pPr algn="just" eaLnBrk="1" hangingPunct="1"/>
            <a:r>
              <a:rPr lang="sr-Cyrl-CS" smtClean="0"/>
              <a:t>Растко Немањић је био најмлађе дете у породици  и сви су га јако волели.</a:t>
            </a:r>
            <a:endParaRPr lang="en-US" smtClean="0"/>
          </a:p>
        </p:txBody>
      </p:sp>
      <p:pic>
        <p:nvPicPr>
          <p:cNvPr id="7" name="Picture Placeholder 6" descr="Sveti_Sava_Kraljeva_Crkva.jpg"/>
          <p:cNvPicPr>
            <a:picLocks noGrp="1" noChangeAspect="1"/>
          </p:cNvPicPr>
          <p:nvPr>
            <p:ph type="pic" sz="quarter" idx="10"/>
          </p:nvPr>
        </p:nvPicPr>
        <p:blipFill>
          <a:blip r:embed="rId3"/>
          <a:srcRect t="335" b="335"/>
          <a:stretch>
            <a:fillRect/>
          </a:stretch>
        </p:blipFill>
        <p:spPr>
          <a:xfrm>
            <a:off x="500063" y="714375"/>
            <a:ext cx="4010025" cy="5694363"/>
          </a:xfrm>
        </p:spPr>
      </p:pic>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txBox="1">
            <a:spLocks/>
          </p:cNvSpPr>
          <p:nvPr/>
        </p:nvSpPr>
        <p:spPr bwMode="auto">
          <a:xfrm>
            <a:off x="4643438" y="1000125"/>
            <a:ext cx="4200525" cy="4071938"/>
          </a:xfrm>
          <a:prstGeom prst="rect">
            <a:avLst/>
          </a:prstGeom>
          <a:noFill/>
          <a:ln w="9525">
            <a:noFill/>
            <a:miter lim="800000"/>
            <a:headEnd/>
            <a:tailEnd/>
          </a:ln>
        </p:spPr>
        <p:txBody>
          <a:bodyPr anchor="b"/>
          <a:lstStyle/>
          <a:p>
            <a:pPr algn="just"/>
            <a:endParaRPr lang="sr-Cyrl-CS">
              <a:latin typeface="Century Schoolbook" pitchFamily="18" charset="0"/>
            </a:endParaRPr>
          </a:p>
          <a:p>
            <a:pPr algn="just"/>
            <a:endParaRPr lang="sr-Cyrl-CS">
              <a:latin typeface="Century Schoolbook" pitchFamily="18" charset="0"/>
            </a:endParaRPr>
          </a:p>
          <a:p>
            <a:pPr algn="just"/>
            <a:endParaRPr lang="en-US">
              <a:latin typeface="Century Schoolbook" pitchFamily="18" charset="0"/>
            </a:endParaRPr>
          </a:p>
        </p:txBody>
      </p:sp>
      <p:sp>
        <p:nvSpPr>
          <p:cNvPr id="7171" name="TextBox 12"/>
          <p:cNvSpPr txBox="1">
            <a:spLocks noChangeArrowheads="1"/>
          </p:cNvSpPr>
          <p:nvPr/>
        </p:nvSpPr>
        <p:spPr bwMode="auto">
          <a:xfrm>
            <a:off x="428625" y="5072063"/>
            <a:ext cx="7715250" cy="1200150"/>
          </a:xfrm>
          <a:prstGeom prst="rect">
            <a:avLst/>
          </a:prstGeom>
          <a:noFill/>
          <a:ln w="9525">
            <a:noFill/>
            <a:miter lim="800000"/>
            <a:headEnd/>
            <a:tailEnd/>
          </a:ln>
        </p:spPr>
        <p:txBody>
          <a:bodyPr>
            <a:spAutoFit/>
          </a:bodyPr>
          <a:lstStyle/>
          <a:p>
            <a:pPr algn="just"/>
            <a:r>
              <a:rPr lang="sr-Cyrl-CS">
                <a:latin typeface="Century Schoolbook" pitchFamily="18" charset="0"/>
              </a:rPr>
              <a:t>Растко Немањић се родио око 1 169. године на планини Голији. Његов отац био је владар – жупан земље Србије. Тадашња престоница био је град Рас, по коме та област у Србији и данас носи назив Рашка област. </a:t>
            </a:r>
            <a:endParaRPr lang="sr-Latn-CS">
              <a:latin typeface="Century Schoolbook" pitchFamily="18" charset="0"/>
            </a:endParaRPr>
          </a:p>
        </p:txBody>
      </p:sp>
      <p:pic>
        <p:nvPicPr>
          <p:cNvPr id="6" name="Picture Placeholder 5" descr="Ras_gradina_aero.jpg"/>
          <p:cNvPicPr>
            <a:picLocks noGrp="1" noChangeAspect="1"/>
          </p:cNvPicPr>
          <p:nvPr>
            <p:ph type="pic" sz="quarter" idx="12"/>
          </p:nvPr>
        </p:nvPicPr>
        <p:blipFill>
          <a:blip r:embed="rId3"/>
          <a:srcRect t="16070" b="16070"/>
          <a:stretch>
            <a:fillRect/>
          </a:stretch>
        </p:blipFill>
        <p:spPr>
          <a:xfrm>
            <a:off x="500063" y="1135063"/>
            <a:ext cx="4214812" cy="3711575"/>
          </a:xfrm>
        </p:spPr>
      </p:pic>
      <p:pic>
        <p:nvPicPr>
          <p:cNvPr id="7" name="Picture 6" descr="Grb_Nemanjica.jpg"/>
          <p:cNvPicPr>
            <a:picLocks noChangeAspect="1"/>
          </p:cNvPicPr>
          <p:nvPr/>
        </p:nvPicPr>
        <p:blipFill>
          <a:blip r:embed="rId4"/>
          <a:stretch>
            <a:fillRect/>
          </a:stretch>
        </p:blipFill>
        <p:spPr>
          <a:xfrm>
            <a:off x="5143500" y="1143000"/>
            <a:ext cx="2784475" cy="3678238"/>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Tree>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500063" y="285750"/>
            <a:ext cx="7781925" cy="990600"/>
          </a:xfrm>
        </p:spPr>
        <p:txBody>
          <a:bodyPr/>
          <a:lstStyle>
            <a:extLst/>
          </a:lstStyle>
          <a:p>
            <a:pPr eaLnBrk="1" fontAlgn="auto" hangingPunct="1">
              <a:spcAft>
                <a:spcPts val="0"/>
              </a:spcAft>
              <a:defRPr/>
            </a:pPr>
            <a:r>
              <a:rPr lang="sr-Cyrl-CS" dirty="0" smtClean="0">
                <a:solidFill>
                  <a:schemeClr val="tx1"/>
                </a:solidFill>
              </a:rPr>
              <a:t>А какав је Растко био?</a:t>
            </a:r>
            <a:endParaRPr lang="en-US" dirty="0">
              <a:solidFill>
                <a:schemeClr val="tx1"/>
              </a:solidFill>
            </a:endParaRPr>
          </a:p>
        </p:txBody>
      </p:sp>
      <p:sp>
        <p:nvSpPr>
          <p:cNvPr id="8195" name="Rectangle 2"/>
          <p:cNvSpPr>
            <a:spLocks noGrp="1"/>
          </p:cNvSpPr>
          <p:nvPr>
            <p:ph type="body" sz="quarter" idx="14"/>
          </p:nvPr>
        </p:nvSpPr>
        <p:spPr>
          <a:xfrm>
            <a:off x="3000375" y="4071938"/>
            <a:ext cx="5557838" cy="2214562"/>
          </a:xfrm>
        </p:spPr>
        <p:txBody>
          <a:bodyPr/>
          <a:lstStyle/>
          <a:p>
            <a:pPr marL="0" indent="0" algn="just" eaLnBrk="1" hangingPunct="1"/>
            <a:r>
              <a:rPr lang="sr-Cyrl-CS" smtClean="0"/>
              <a:t>Књиге кажу да је Растко био висок и снажан као храст, мудар и паметан као старац  столетни. Коса његова беше дуга, плава</a:t>
            </a:r>
            <a:r>
              <a:rPr lang="en-US" smtClean="0"/>
              <a:t>,</a:t>
            </a:r>
            <a:r>
              <a:rPr lang="sr-Cyrl-CS" smtClean="0"/>
              <a:t> као зрело жито. Очи дубоке и модре као бескрајно небо пред кишу. Није се много смејао, али је увек био насмејан. Зрачио је Христовом љубављу те су га сви волели. Одлазио је у цркву и редовно се молио. </a:t>
            </a:r>
          </a:p>
          <a:p>
            <a:pPr marL="0" indent="0" algn="just" eaLnBrk="1" hangingPunct="1"/>
            <a:endParaRPr lang="sr-Cyrl-CS" smtClean="0"/>
          </a:p>
          <a:p>
            <a:pPr marL="0" indent="0" algn="just" eaLnBrk="1" hangingPunct="1"/>
            <a:endParaRPr lang="en-US" smtClean="0"/>
          </a:p>
        </p:txBody>
      </p:sp>
      <p:pic>
        <p:nvPicPr>
          <p:cNvPr id="10" name="Picture 9" descr="scan0003.jpg"/>
          <p:cNvPicPr>
            <a:picLocks noChangeAspect="1"/>
          </p:cNvPicPr>
          <p:nvPr/>
        </p:nvPicPr>
        <p:blipFill>
          <a:blip r:embed="rId3"/>
          <a:stretch>
            <a:fillRect/>
          </a:stretch>
        </p:blipFill>
        <p:spPr>
          <a:xfrm>
            <a:off x="642938" y="1571625"/>
            <a:ext cx="2214562" cy="4725988"/>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Tree>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W¥ل云玗İαЂÕØÚáÛ丫:Téxt Plàçèhòlðêr 表¥鷗字㌍_W 10"/>
          <p:cNvSpPr>
            <a:spLocks noGrp="1"/>
          </p:cNvSpPr>
          <p:nvPr>
            <p:ph type="body" sz="quarter" idx="13"/>
          </p:nvPr>
        </p:nvSpPr>
        <p:spPr>
          <a:xfrm>
            <a:off x="142875" y="4429125"/>
            <a:ext cx="8858250" cy="2214563"/>
          </a:xfrm>
        </p:spPr>
        <p:txBody>
          <a:bodyPr/>
          <a:lstStyle/>
          <a:p>
            <a:pPr eaLnBrk="1" hangingPunct="1"/>
            <a:r>
              <a:rPr lang="sr-Cyrl-CS" smtClean="0"/>
              <a:t>Принц Растко се играо са браћом и другарима. Научио је да јаше – најбоље од свих. Он је са својим коњем причао и много га волео. Када би стрелом гађао, намерно је сваку птицу у лету промашио. То су Божија створења, а он је волео Бога и све Божије. Никада цвеће није брао. Веровао је да и цвет осећа бол. </a:t>
            </a:r>
          </a:p>
          <a:p>
            <a:pPr eaLnBrk="1" hangingPunct="1"/>
            <a:endParaRPr lang="sr-Cyrl-CS" sz="1100" smtClean="0"/>
          </a:p>
          <a:p>
            <a:pPr eaLnBrk="1" hangingPunct="1"/>
            <a:r>
              <a:rPr lang="sr-Cyrl-CS" smtClean="0"/>
              <a:t>Када се замомчио отац му даде део земље, на управу. Међутим он се посветио учењу и књигама. Није желео владати, желео је постати војник војске Христове.</a:t>
            </a:r>
            <a:endParaRPr lang="en-US" smtClean="0"/>
          </a:p>
        </p:txBody>
      </p:sp>
      <p:pic>
        <p:nvPicPr>
          <p:cNvPr id="7" name="Picture Placeholder 6" descr="scan0004.jpg"/>
          <p:cNvPicPr>
            <a:picLocks noGrp="1" noChangeAspect="1"/>
          </p:cNvPicPr>
          <p:nvPr>
            <p:ph type="pic" sz="quarter" idx="10"/>
          </p:nvPr>
        </p:nvPicPr>
        <p:blipFill>
          <a:blip r:embed="rId3"/>
          <a:srcRect t="1919" b="1919"/>
          <a:stretch>
            <a:fillRect/>
          </a:stretch>
        </p:blipFill>
        <p:spPr>
          <a:xfrm>
            <a:off x="228600" y="571500"/>
            <a:ext cx="2743200" cy="3657600"/>
          </a:xfrm>
        </p:spPr>
      </p:pic>
      <p:pic>
        <p:nvPicPr>
          <p:cNvPr id="12" name="Picture Placeholder 11" descr="scan0005.jpg"/>
          <p:cNvPicPr>
            <a:picLocks noGrp="1" noChangeAspect="1"/>
          </p:cNvPicPr>
          <p:nvPr>
            <p:ph type="pic" sz="quarter" idx="11"/>
          </p:nvPr>
        </p:nvPicPr>
        <p:blipFill>
          <a:blip r:embed="rId4"/>
          <a:srcRect t="11974" b="11974"/>
          <a:stretch>
            <a:fillRect/>
          </a:stretch>
        </p:blipFill>
        <p:spPr>
          <a:xfrm>
            <a:off x="3200400" y="571500"/>
            <a:ext cx="2743200" cy="3657600"/>
          </a:xfrm>
        </p:spPr>
      </p:pic>
      <p:pic>
        <p:nvPicPr>
          <p:cNvPr id="15" name="Picture Placeholder 14" descr="scan0006.jpg"/>
          <p:cNvPicPr>
            <a:picLocks noGrp="1" noChangeAspect="1"/>
          </p:cNvPicPr>
          <p:nvPr>
            <p:ph type="pic" sz="quarter" idx="12"/>
          </p:nvPr>
        </p:nvPicPr>
        <p:blipFill>
          <a:blip r:embed="rId5"/>
          <a:srcRect t="3264" b="3264"/>
          <a:stretch>
            <a:fillRect/>
          </a:stretch>
        </p:blipFill>
        <p:spPr>
          <a:xfrm>
            <a:off x="6172200" y="571500"/>
            <a:ext cx="2743200" cy="3657600"/>
          </a:xfrm>
        </p:spPr>
      </p:pic>
    </p:spTree>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W¥ل云玗İαЂÕØÚáÛ丫:Téxt Plàçèhòlðêr 表¥鷗字㌍_W 2"/>
          <p:cNvSpPr>
            <a:spLocks noGrp="1"/>
          </p:cNvSpPr>
          <p:nvPr>
            <p:ph type="body" sz="quarter" idx="11"/>
          </p:nvPr>
        </p:nvSpPr>
        <p:spPr>
          <a:xfrm>
            <a:off x="5214938" y="1928813"/>
            <a:ext cx="3505200" cy="4567237"/>
          </a:xfrm>
        </p:spPr>
        <p:txBody>
          <a:bodyPr/>
          <a:lstStyle/>
          <a:p>
            <a:pPr algn="just" eaLnBrk="1" hangingPunct="1"/>
            <a:r>
              <a:rPr lang="sr-Cyrl-CS" smtClean="0"/>
              <a:t>Једном је дошао у посету родитељима, али је његова радост кратко трајала. Отац га је спремао за женидбу. Растко је отишао до цркве и у њој упознао Светогорског монаха из Руског манастира Пантелејмон.  Тражио је од њега да га поведе на Свету Гору како би се посветио молитвама. На коњу је са монахом одјахао до Свете Горе, у жељи  да свој живот посвети учењу Исуса Христа. </a:t>
            </a:r>
            <a:endParaRPr lang="en-US" smtClean="0"/>
          </a:p>
        </p:txBody>
      </p:sp>
      <p:pic>
        <p:nvPicPr>
          <p:cNvPr id="6" name="Picture Placeholder 5" descr="Sveta gora.jpg"/>
          <p:cNvPicPr>
            <a:picLocks noGrp="1" noChangeAspect="1"/>
          </p:cNvPicPr>
          <p:nvPr>
            <p:ph type="pic" sz="quarter" idx="10"/>
          </p:nvPr>
        </p:nvPicPr>
        <p:blipFill>
          <a:blip r:embed="rId3"/>
          <a:srcRect l="9628" r="9628"/>
          <a:stretch>
            <a:fillRect/>
          </a:stretch>
        </p:blipFill>
        <p:spPr>
          <a:xfrm>
            <a:off x="419100" y="406400"/>
            <a:ext cx="4510088" cy="5999163"/>
          </a:xfrm>
        </p:spPr>
      </p:pic>
    </p:spTree>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scan0007.jpg"/>
          <p:cNvPicPr>
            <a:picLocks noGrp="1" noChangeAspect="1"/>
          </p:cNvPicPr>
          <p:nvPr>
            <p:ph type="pic" sz="quarter" idx="12"/>
          </p:nvPr>
        </p:nvPicPr>
        <p:blipFill>
          <a:blip r:embed="rId3"/>
          <a:srcRect t="2465" b="2465"/>
          <a:stretch>
            <a:fillRect/>
          </a:stretch>
        </p:blipFill>
        <p:spPr>
          <a:xfrm>
            <a:off x="428625" y="642938"/>
            <a:ext cx="3644900" cy="5829300"/>
          </a:xfrm>
        </p:spPr>
      </p:pic>
      <p:sp>
        <p:nvSpPr>
          <p:cNvPr id="11267" name="Rectangle 2"/>
          <p:cNvSpPr txBox="1">
            <a:spLocks/>
          </p:cNvSpPr>
          <p:nvPr/>
        </p:nvSpPr>
        <p:spPr bwMode="auto">
          <a:xfrm>
            <a:off x="4643438" y="1000125"/>
            <a:ext cx="4200525" cy="4071938"/>
          </a:xfrm>
          <a:prstGeom prst="rect">
            <a:avLst/>
          </a:prstGeom>
          <a:noFill/>
          <a:ln w="9525">
            <a:noFill/>
            <a:miter lim="800000"/>
            <a:headEnd/>
            <a:tailEnd/>
          </a:ln>
        </p:spPr>
        <p:txBody>
          <a:bodyPr anchor="b"/>
          <a:lstStyle/>
          <a:p>
            <a:pPr algn="just"/>
            <a:endParaRPr lang="sr-Cyrl-CS">
              <a:latin typeface="Century Schoolbook" pitchFamily="18" charset="0"/>
            </a:endParaRPr>
          </a:p>
          <a:p>
            <a:pPr algn="just"/>
            <a:endParaRPr lang="sr-Cyrl-CS">
              <a:latin typeface="Century Schoolbook" pitchFamily="18" charset="0"/>
            </a:endParaRPr>
          </a:p>
          <a:p>
            <a:pPr algn="just"/>
            <a:endParaRPr lang="en-US">
              <a:latin typeface="Century Schoolbook" pitchFamily="18" charset="0"/>
            </a:endParaRPr>
          </a:p>
        </p:txBody>
      </p:sp>
      <p:sp>
        <p:nvSpPr>
          <p:cNvPr id="11268" name="TextBox 12"/>
          <p:cNvSpPr txBox="1">
            <a:spLocks noChangeArrowheads="1"/>
          </p:cNvSpPr>
          <p:nvPr/>
        </p:nvSpPr>
        <p:spPr bwMode="auto">
          <a:xfrm>
            <a:off x="4357688" y="3929063"/>
            <a:ext cx="4143375" cy="2586037"/>
          </a:xfrm>
          <a:prstGeom prst="rect">
            <a:avLst/>
          </a:prstGeom>
          <a:noFill/>
          <a:ln w="9525">
            <a:noFill/>
            <a:miter lim="800000"/>
            <a:headEnd/>
            <a:tailEnd/>
          </a:ln>
        </p:spPr>
        <p:txBody>
          <a:bodyPr>
            <a:spAutoFit/>
          </a:bodyPr>
          <a:lstStyle/>
          <a:p>
            <a:pPr algn="just"/>
            <a:r>
              <a:rPr lang="sr-Cyrl-CS">
                <a:latin typeface="Century Schoolbook" pitchFamily="18" charset="0"/>
              </a:rPr>
              <a:t>У жељи да врати сина, Стефан Немања је послао војску по Растка. Но Растко  је био мудар.  Попео се до цркве на врху куле и по благослову игумана се замонашио.  Дали су му име Сава.  Тужни и претужни војници су се вратили у земљу Србију. Тако је принц Растко добио монашко име Сава.</a:t>
            </a:r>
            <a:endParaRPr lang="sr-Latn-CS">
              <a:latin typeface="Century Schoolbook" pitchFamily="18" charset="0"/>
            </a:endParaRPr>
          </a:p>
        </p:txBody>
      </p:sp>
    </p:spTree>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Placeholder 3"/>
          <p:cNvSpPr>
            <a:spLocks noGrp="1"/>
          </p:cNvSpPr>
          <p:nvPr>
            <p:ph type="body" sz="quarter" idx="16"/>
          </p:nvPr>
        </p:nvSpPr>
        <p:spPr>
          <a:xfrm>
            <a:off x="285750" y="4643438"/>
            <a:ext cx="8329613" cy="1857375"/>
          </a:xfrm>
        </p:spPr>
        <p:txBody>
          <a:bodyPr/>
          <a:lstStyle/>
          <a:p>
            <a:pPr algn="just" eaLnBrk="1" hangingPunct="1"/>
            <a:r>
              <a:rPr lang="sr-Cyrl-CS" smtClean="0"/>
              <a:t>Света Гора је полуострво у суседној и братској земљи Грчкој. Старе и пожутеле књиге кажу да је Пресвета Богородица пошла заједно са апостолима да проповеда Јеванђеље. На мору их је затекла страшна бура која их је однела до тог полуострва.  Пресвета Богородица је благословила ту лепу земљу и прорекла да ће бити света. У њој већ две хиљаде година ничу најлепши цветови – манастири. Света Гора се због тога још назива Башта Пресвете Богородице.</a:t>
            </a:r>
          </a:p>
          <a:p>
            <a:pPr algn="just" eaLnBrk="1" hangingPunct="1"/>
            <a:r>
              <a:rPr lang="sr-Cyrl-CS" smtClean="0"/>
              <a:t>  </a:t>
            </a:r>
            <a:endParaRPr lang="sr-Latn-CS" smtClean="0"/>
          </a:p>
        </p:txBody>
      </p:sp>
      <p:sp>
        <p:nvSpPr>
          <p:cNvPr id="6" name="Rectangle 1"/>
          <p:cNvSpPr txBox="1">
            <a:spLocks/>
          </p:cNvSpPr>
          <p:nvPr/>
        </p:nvSpPr>
        <p:spPr>
          <a:xfrm>
            <a:off x="500063" y="357188"/>
            <a:ext cx="7781925" cy="990600"/>
          </a:xfrm>
          <a:prstGeom prst="rect">
            <a:avLst/>
          </a:prstGeom>
        </p:spPr>
        <p:txBody>
          <a:bodyPr/>
          <a:lstStyle>
            <a:extLst/>
          </a:lstStyle>
          <a:p>
            <a:pPr fontAlgn="auto">
              <a:spcAft>
                <a:spcPts val="0"/>
              </a:spcAft>
              <a:defRPr/>
            </a:pPr>
            <a:r>
              <a:rPr lang="sr-Cyrl-CS" sz="3200" kern="0" cap="all" dirty="0">
                <a:effectLst>
                  <a:outerShdw blurRad="51000" dist="37000" dir="5400000" algn="tl" rotWithShape="0">
                    <a:srgbClr val="000000">
                      <a:alpha val="25000"/>
                    </a:srgbClr>
                  </a:outerShdw>
                </a:effectLst>
                <a:latin typeface="+mj-lt"/>
                <a:ea typeface="+mj-ea"/>
                <a:cs typeface="+mj-cs"/>
              </a:rPr>
              <a:t>А шта је света гора?</a:t>
            </a:r>
            <a:endParaRPr lang="en-US" sz="3200" kern="0" cap="all" dirty="0">
              <a:effectLst>
                <a:outerShdw blurRad="51000" dist="37000" dir="5400000" algn="tl" rotWithShape="0">
                  <a:srgbClr val="000000">
                    <a:alpha val="25000"/>
                  </a:srgbClr>
                </a:outerShdw>
              </a:effectLst>
              <a:latin typeface="+mj-lt"/>
              <a:ea typeface="+mj-ea"/>
              <a:cs typeface="+mj-cs"/>
            </a:endParaRPr>
          </a:p>
        </p:txBody>
      </p:sp>
      <p:pic>
        <p:nvPicPr>
          <p:cNvPr id="10" name="Picture Placeholder 9" descr="H11p2e.jpg"/>
          <p:cNvPicPr>
            <a:picLocks noGrp="1" noChangeAspect="1"/>
          </p:cNvPicPr>
          <p:nvPr>
            <p:ph type="pic" sz="quarter" idx="14"/>
          </p:nvPr>
        </p:nvPicPr>
        <p:blipFill>
          <a:blip r:embed="rId2"/>
          <a:srcRect l="3775" r="3775"/>
          <a:stretch>
            <a:fillRect/>
          </a:stretch>
        </p:blipFill>
        <p:spPr>
          <a:xfrm>
            <a:off x="428625" y="1357313"/>
            <a:ext cx="4038600" cy="3028950"/>
          </a:xfrm>
        </p:spPr>
      </p:pic>
      <p:pic>
        <p:nvPicPr>
          <p:cNvPr id="12" name="Picture Placeholder 11" descr="H11P2K.JPG"/>
          <p:cNvPicPr>
            <a:picLocks noGrp="1" noChangeAspect="1"/>
          </p:cNvPicPr>
          <p:nvPr>
            <p:ph type="pic" sz="quarter" idx="13"/>
          </p:nvPr>
        </p:nvPicPr>
        <p:blipFill>
          <a:blip r:embed="rId3"/>
          <a:srcRect l="10053" r="10053"/>
          <a:stretch>
            <a:fillRect/>
          </a:stretch>
        </p:blipFill>
        <p:spPr>
          <a:xfrm>
            <a:off x="4643438" y="1357313"/>
            <a:ext cx="4038600" cy="3028950"/>
          </a:xfrm>
        </p:spPr>
      </p:pic>
    </p:spTree>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I3P7FZ.JPG"/>
          <p:cNvPicPr>
            <a:picLocks noGrp="1" noChangeAspect="1"/>
          </p:cNvPicPr>
          <p:nvPr>
            <p:ph type="pic" sz="quarter" idx="14"/>
          </p:nvPr>
        </p:nvPicPr>
        <p:blipFill>
          <a:blip r:embed="rId2"/>
          <a:srcRect t="4254" b="4254"/>
          <a:stretch>
            <a:fillRect/>
          </a:stretch>
        </p:blipFill>
        <p:spPr>
          <a:xfrm>
            <a:off x="571500" y="3929063"/>
            <a:ext cx="1951038" cy="2800350"/>
          </a:xfrm>
        </p:spPr>
      </p:pic>
      <p:pic>
        <p:nvPicPr>
          <p:cNvPr id="18" name="Picture 17" descr="I3P7EZ.JPG"/>
          <p:cNvPicPr>
            <a:picLocks noChangeAspect="1"/>
          </p:cNvPicPr>
          <p:nvPr/>
        </p:nvPicPr>
        <p:blipFill>
          <a:blip r:embed="rId3"/>
          <a:stretch>
            <a:fillRect/>
          </a:stretch>
        </p:blipFill>
        <p:spPr>
          <a:xfrm>
            <a:off x="3000375" y="3887788"/>
            <a:ext cx="2000250" cy="2846387"/>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pic>
        <p:nvPicPr>
          <p:cNvPr id="19" name="Picture 18" descr="I3P7GZ.JPG"/>
          <p:cNvPicPr>
            <a:picLocks noChangeAspect="1"/>
          </p:cNvPicPr>
          <p:nvPr/>
        </p:nvPicPr>
        <p:blipFill>
          <a:blip r:embed="rId4"/>
          <a:stretch>
            <a:fillRect/>
          </a:stretch>
        </p:blipFill>
        <p:spPr>
          <a:xfrm>
            <a:off x="500063" y="857250"/>
            <a:ext cx="1928812" cy="2768600"/>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pic>
        <p:nvPicPr>
          <p:cNvPr id="23" name="Picture 22" descr="I3P7JZ.JPG"/>
          <p:cNvPicPr>
            <a:picLocks noChangeAspect="1"/>
          </p:cNvPicPr>
          <p:nvPr/>
        </p:nvPicPr>
        <p:blipFill>
          <a:blip r:embed="rId5"/>
          <a:stretch>
            <a:fillRect/>
          </a:stretch>
        </p:blipFill>
        <p:spPr>
          <a:xfrm>
            <a:off x="3000375" y="857250"/>
            <a:ext cx="1978025" cy="2714625"/>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
        <p:nvSpPr>
          <p:cNvPr id="24" name="Rectangle 1"/>
          <p:cNvSpPr txBox="1">
            <a:spLocks/>
          </p:cNvSpPr>
          <p:nvPr/>
        </p:nvSpPr>
        <p:spPr>
          <a:xfrm>
            <a:off x="428625" y="142875"/>
            <a:ext cx="8429625" cy="990600"/>
          </a:xfrm>
          <a:prstGeom prst="rect">
            <a:avLst/>
          </a:prstGeom>
        </p:spPr>
        <p:txBody>
          <a:bodyPr/>
          <a:lstStyle>
            <a:extLst/>
          </a:lstStyle>
          <a:p>
            <a:pPr fontAlgn="auto">
              <a:spcAft>
                <a:spcPts val="0"/>
              </a:spcAft>
              <a:defRPr/>
            </a:pPr>
            <a:r>
              <a:rPr lang="sr-Cyrl-CS" sz="3200" kern="0" cap="all" dirty="0">
                <a:solidFill>
                  <a:schemeClr val="tx2"/>
                </a:solidFill>
                <a:effectLst>
                  <a:outerShdw blurRad="51000" dist="37000" dir="5400000" algn="tl" rotWithShape="0">
                    <a:srgbClr val="000000">
                      <a:alpha val="25000"/>
                    </a:srgbClr>
                  </a:outerShdw>
                </a:effectLst>
                <a:latin typeface="+mj-lt"/>
                <a:ea typeface="+mj-ea"/>
                <a:cs typeface="+mj-cs"/>
              </a:rPr>
              <a:t>СВЕТА ГОРА</a:t>
            </a:r>
            <a:endParaRPr lang="en-US" sz="3200" kern="0" cap="all" dirty="0">
              <a:solidFill>
                <a:schemeClr val="tx2"/>
              </a:solidFill>
              <a:effectLst>
                <a:outerShdw blurRad="51000" dist="37000" dir="5400000" algn="tl" rotWithShape="0">
                  <a:srgbClr val="000000">
                    <a:alpha val="25000"/>
                  </a:srgbClr>
                </a:outerShdw>
              </a:effectLst>
              <a:latin typeface="+mj-lt"/>
              <a:ea typeface="+mj-ea"/>
              <a:cs typeface="+mj-cs"/>
            </a:endParaRPr>
          </a:p>
        </p:txBody>
      </p:sp>
      <p:pic>
        <p:nvPicPr>
          <p:cNvPr id="25" name="Picture 24" descr="Sveta-Gora3.jpg"/>
          <p:cNvPicPr>
            <a:picLocks noChangeAspect="1"/>
          </p:cNvPicPr>
          <p:nvPr/>
        </p:nvPicPr>
        <p:blipFill>
          <a:blip r:embed="rId6">
            <a:lum contrast="10000"/>
          </a:blip>
          <a:stretch>
            <a:fillRect/>
          </a:stretch>
        </p:blipFill>
        <p:spPr>
          <a:xfrm>
            <a:off x="5357813" y="857250"/>
            <a:ext cx="2857500" cy="5781675"/>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Tree>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Placeholder 3"/>
          <p:cNvSpPr>
            <a:spLocks noGrp="1"/>
          </p:cNvSpPr>
          <p:nvPr>
            <p:ph type="body" sz="quarter" idx="16"/>
          </p:nvPr>
        </p:nvSpPr>
        <p:spPr>
          <a:xfrm>
            <a:off x="285750" y="4572000"/>
            <a:ext cx="8329613" cy="2071688"/>
          </a:xfrm>
        </p:spPr>
        <p:txBody>
          <a:bodyPr/>
          <a:lstStyle/>
          <a:p>
            <a:pPr algn="just" eaLnBrk="1" hangingPunct="1"/>
            <a:r>
              <a:rPr lang="sr-Cyrl-CS" smtClean="0"/>
              <a:t>По Башти Превете Богородице ходио је босоног  монах Сава. Често је носио топлога хлеба монасима. Идући по густим светогорским шумама и маслињацима није се ничега бојао. Велики жупан Стефан Немања и принцеза Ана су често сину писали дуга и љубави пуна писма. Слали су и товаре блага , али Сава ништа за себе није задржао. </a:t>
            </a:r>
          </a:p>
          <a:p>
            <a:pPr algn="just" eaLnBrk="1" hangingPunct="1"/>
            <a:r>
              <a:rPr lang="sr-Cyrl-CS" smtClean="0"/>
              <a:t>А писао је и монах Сава својим родитељима. Стално их је молио да оставе круну и све благо које имају, па да се и они замонаше.</a:t>
            </a:r>
          </a:p>
          <a:p>
            <a:pPr algn="just" eaLnBrk="1" hangingPunct="1"/>
            <a:r>
              <a:rPr lang="sr-Cyrl-CS" smtClean="0"/>
              <a:t>  </a:t>
            </a:r>
            <a:endParaRPr lang="sr-Latn-CS" smtClean="0"/>
          </a:p>
        </p:txBody>
      </p:sp>
      <p:sp>
        <p:nvSpPr>
          <p:cNvPr id="6" name="Rectangle 1"/>
          <p:cNvSpPr txBox="1">
            <a:spLocks/>
          </p:cNvSpPr>
          <p:nvPr/>
        </p:nvSpPr>
        <p:spPr>
          <a:xfrm>
            <a:off x="500063" y="357188"/>
            <a:ext cx="7781925" cy="990600"/>
          </a:xfrm>
          <a:prstGeom prst="rect">
            <a:avLst/>
          </a:prstGeom>
        </p:spPr>
        <p:txBody>
          <a:bodyPr/>
          <a:lstStyle>
            <a:extLst/>
          </a:lstStyle>
          <a:p>
            <a:pPr fontAlgn="auto">
              <a:spcAft>
                <a:spcPts val="0"/>
              </a:spcAft>
              <a:defRPr/>
            </a:pPr>
            <a:r>
              <a:rPr lang="sr-Cyrl-CS" sz="3200" kern="0" cap="all" dirty="0">
                <a:solidFill>
                  <a:schemeClr val="tx2"/>
                </a:solidFill>
                <a:effectLst>
                  <a:outerShdw blurRad="51000" dist="37000" dir="5400000" algn="tl" rotWithShape="0">
                    <a:srgbClr val="000000">
                      <a:alpha val="25000"/>
                    </a:srgbClr>
                  </a:outerShdw>
                </a:effectLst>
                <a:latin typeface="+mj-lt"/>
                <a:ea typeface="+mj-ea"/>
                <a:cs typeface="+mj-cs"/>
              </a:rPr>
              <a:t>МОНАХ Сава На светој гори</a:t>
            </a:r>
            <a:endParaRPr lang="en-US" sz="3200" kern="0" cap="all" dirty="0">
              <a:solidFill>
                <a:schemeClr val="tx2"/>
              </a:solidFill>
              <a:effectLst>
                <a:outerShdw blurRad="51000" dist="37000" dir="5400000" algn="tl" rotWithShape="0">
                  <a:srgbClr val="000000">
                    <a:alpha val="25000"/>
                  </a:srgbClr>
                </a:outerShdw>
              </a:effectLst>
              <a:latin typeface="+mj-lt"/>
              <a:ea typeface="+mj-ea"/>
              <a:cs typeface="+mj-cs"/>
            </a:endParaRPr>
          </a:p>
        </p:txBody>
      </p:sp>
      <p:pic>
        <p:nvPicPr>
          <p:cNvPr id="16" name="Picture 15" descr="I2P2AZ.JPG"/>
          <p:cNvPicPr>
            <a:picLocks noChangeAspect="1"/>
          </p:cNvPicPr>
          <p:nvPr/>
        </p:nvPicPr>
        <p:blipFill>
          <a:blip r:embed="rId2"/>
          <a:stretch>
            <a:fillRect/>
          </a:stretch>
        </p:blipFill>
        <p:spPr>
          <a:xfrm>
            <a:off x="571500" y="1285875"/>
            <a:ext cx="2000250" cy="2865438"/>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pic>
        <p:nvPicPr>
          <p:cNvPr id="17" name="Picture 16" descr="i2p3bz.JPG"/>
          <p:cNvPicPr>
            <a:picLocks noChangeAspect="1"/>
          </p:cNvPicPr>
          <p:nvPr/>
        </p:nvPicPr>
        <p:blipFill>
          <a:blip r:embed="rId3"/>
          <a:stretch>
            <a:fillRect/>
          </a:stretch>
        </p:blipFill>
        <p:spPr>
          <a:xfrm>
            <a:off x="3071813" y="1285875"/>
            <a:ext cx="2344737" cy="2828925"/>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pic>
        <p:nvPicPr>
          <p:cNvPr id="18" name="Picture 17" descr="H12p1a.jpg"/>
          <p:cNvPicPr>
            <a:picLocks noChangeAspect="1"/>
          </p:cNvPicPr>
          <p:nvPr/>
        </p:nvPicPr>
        <p:blipFill>
          <a:blip r:embed="rId4"/>
          <a:stretch>
            <a:fillRect/>
          </a:stretch>
        </p:blipFill>
        <p:spPr>
          <a:xfrm>
            <a:off x="5929313" y="1214438"/>
            <a:ext cx="2035175" cy="2906712"/>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Tree>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Sveti_Simeon_Kraljeva_Crkva_detalj.jpg"/>
          <p:cNvPicPr>
            <a:picLocks noGrp="1" noChangeAspect="1"/>
          </p:cNvPicPr>
          <p:nvPr>
            <p:ph type="pic" sz="quarter" idx="10"/>
          </p:nvPr>
        </p:nvPicPr>
        <p:blipFill>
          <a:blip r:embed="rId3"/>
          <a:srcRect l="10603" r="10603"/>
          <a:stretch>
            <a:fillRect/>
          </a:stretch>
        </p:blipFill>
        <p:spPr>
          <a:xfrm>
            <a:off x="642938" y="1428750"/>
            <a:ext cx="3724275" cy="4953000"/>
          </a:xfrm>
        </p:spPr>
      </p:pic>
      <p:sp>
        <p:nvSpPr>
          <p:cNvPr id="15363" name="W¥ل云玗İαЂÕØÚáÛ丫:Téxt Plàçèhòlðêr 表¥鷗字㌍_W 2"/>
          <p:cNvSpPr>
            <a:spLocks noGrp="1"/>
          </p:cNvSpPr>
          <p:nvPr>
            <p:ph type="body" sz="quarter" idx="11"/>
          </p:nvPr>
        </p:nvSpPr>
        <p:spPr>
          <a:xfrm>
            <a:off x="4929188" y="1857375"/>
            <a:ext cx="3643312" cy="4567238"/>
          </a:xfrm>
        </p:spPr>
        <p:txBody>
          <a:bodyPr/>
          <a:lstStyle/>
          <a:p>
            <a:pPr algn="just" eaLnBrk="1" hangingPunct="1"/>
            <a:r>
              <a:rPr lang="sr-Cyrl-CS" smtClean="0"/>
              <a:t>Послуша отац сина, па круну и престо предаде своме сину Стефану, а он се замонаши у манастиру Студеница и доби монашко име Симеон. То је наш отац духовни, Свети Симеон Мироточиви.</a:t>
            </a:r>
          </a:p>
          <a:p>
            <a:pPr algn="just" eaLnBrk="1" hangingPunct="1"/>
            <a:endParaRPr lang="sr-Cyrl-CS" smtClean="0"/>
          </a:p>
          <a:p>
            <a:pPr algn="just" eaLnBrk="1" hangingPunct="1"/>
            <a:r>
              <a:rPr lang="sr-Cyrl-CS" smtClean="0"/>
              <a:t>Замонаши се и мајка Савина, принцеза Ана, и доби монашко име Анастасија. Потом оде у манастир Пресвете Богородице у Топлици. </a:t>
            </a:r>
            <a:endParaRPr lang="en-US" smtClean="0"/>
          </a:p>
        </p:txBody>
      </p:sp>
      <p:sp>
        <p:nvSpPr>
          <p:cNvPr id="9" name="Rectangle 1"/>
          <p:cNvSpPr txBox="1">
            <a:spLocks/>
          </p:cNvSpPr>
          <p:nvPr/>
        </p:nvSpPr>
        <p:spPr>
          <a:xfrm>
            <a:off x="500063" y="571500"/>
            <a:ext cx="8286750" cy="776288"/>
          </a:xfrm>
          <a:prstGeom prst="rect">
            <a:avLst/>
          </a:prstGeom>
        </p:spPr>
        <p:txBody>
          <a:bodyPr/>
          <a:lstStyle>
            <a:extLst/>
          </a:lstStyle>
          <a:p>
            <a:pPr fontAlgn="auto">
              <a:spcAft>
                <a:spcPts val="0"/>
              </a:spcAft>
              <a:defRPr/>
            </a:pPr>
            <a:r>
              <a:rPr lang="sr-Cyrl-CS" sz="2400" kern="0" cap="all" dirty="0">
                <a:solidFill>
                  <a:schemeClr val="tx2"/>
                </a:solidFill>
                <a:effectLst>
                  <a:outerShdw blurRad="51000" dist="37000" dir="5400000" algn="tl" rotWithShape="0">
                    <a:srgbClr val="000000">
                      <a:alpha val="25000"/>
                    </a:srgbClr>
                  </a:outerShdw>
                </a:effectLst>
                <a:latin typeface="+mj-lt"/>
                <a:ea typeface="+mj-ea"/>
                <a:cs typeface="+mj-cs"/>
              </a:rPr>
              <a:t>Стефан Немања – СВ. Симеон Мироточиви</a:t>
            </a:r>
            <a:endParaRPr lang="en-US" sz="2400" kern="0" cap="all" dirty="0">
              <a:solidFill>
                <a:schemeClr val="tx2"/>
              </a:solidFill>
              <a:effectLst>
                <a:outerShdw blurRad="51000" dist="37000" dir="5400000" algn="tl" rotWithShape="0">
                  <a:srgbClr val="000000">
                    <a:alpha val="25000"/>
                  </a:srgbClr>
                </a:outerShdw>
              </a:effectLst>
              <a:latin typeface="+mj-lt"/>
              <a:ea typeface="+mj-ea"/>
              <a:cs typeface="+mj-cs"/>
            </a:endParaRPr>
          </a:p>
        </p:txBody>
      </p:sp>
    </p:spTree>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W¥ل云玗İαЂÕØÚáÛ丫:Téxt Plàçèhòlðêr 表¥鷗字㌍_W 2"/>
          <p:cNvSpPr>
            <a:spLocks noGrp="1"/>
          </p:cNvSpPr>
          <p:nvPr>
            <p:ph type="body" sz="quarter" idx="11"/>
          </p:nvPr>
        </p:nvSpPr>
        <p:spPr>
          <a:xfrm>
            <a:off x="4786313" y="1785938"/>
            <a:ext cx="3643312" cy="4567237"/>
          </a:xfrm>
        </p:spPr>
        <p:txBody>
          <a:bodyPr/>
          <a:lstStyle/>
          <a:p>
            <a:pPr algn="just" eaLnBrk="1" hangingPunct="1"/>
            <a:r>
              <a:rPr lang="sr-Cyrl-CS" smtClean="0"/>
              <a:t>Монах Симеон затим оде на Свету Гору, своме сину, тада већ монаху Сави. У манастиру Ватопеду, уместо Растка, нађе монаха којег су сви волели и поштовали. Много блага је са собом донео и њиме даривао све Светогорске манастире. </a:t>
            </a:r>
          </a:p>
          <a:p>
            <a:pPr algn="just" eaLnBrk="1" hangingPunct="1"/>
            <a:r>
              <a:rPr lang="sr-Cyrl-CS" smtClean="0"/>
              <a:t>Ослушкивао је речи Божије наш Сава. У славу Бога, са оцем Симеоном, сазида један од најлепших манастира на Светој Гори.</a:t>
            </a:r>
            <a:endParaRPr lang="en-US" smtClean="0"/>
          </a:p>
        </p:txBody>
      </p:sp>
      <p:sp>
        <p:nvSpPr>
          <p:cNvPr id="9" name="Rectangle 1"/>
          <p:cNvSpPr txBox="1">
            <a:spLocks/>
          </p:cNvSpPr>
          <p:nvPr/>
        </p:nvSpPr>
        <p:spPr>
          <a:xfrm>
            <a:off x="500063" y="571500"/>
            <a:ext cx="8286750" cy="776288"/>
          </a:xfrm>
          <a:prstGeom prst="rect">
            <a:avLst/>
          </a:prstGeom>
        </p:spPr>
        <p:txBody>
          <a:bodyPr/>
          <a:lstStyle>
            <a:extLst/>
          </a:lstStyle>
          <a:p>
            <a:pPr fontAlgn="auto">
              <a:spcAft>
                <a:spcPts val="0"/>
              </a:spcAft>
              <a:defRPr/>
            </a:pPr>
            <a:r>
              <a:rPr lang="sr-Cyrl-CS" sz="2400" kern="0" cap="all" dirty="0">
                <a:solidFill>
                  <a:schemeClr val="tx2"/>
                </a:solidFill>
                <a:effectLst>
                  <a:outerShdw blurRad="51000" dist="37000" dir="5400000" algn="tl" rotWithShape="0">
                    <a:srgbClr val="000000">
                      <a:alpha val="25000"/>
                    </a:srgbClr>
                  </a:outerShdw>
                </a:effectLst>
                <a:latin typeface="+mj-lt"/>
                <a:ea typeface="+mj-ea"/>
                <a:cs typeface="+mj-cs"/>
              </a:rPr>
              <a:t>Стефан Немања – СВ. Симеон Мироточиви</a:t>
            </a:r>
            <a:endParaRPr lang="en-US" sz="2400" kern="0" cap="all" dirty="0">
              <a:solidFill>
                <a:schemeClr val="tx2"/>
              </a:solidFill>
              <a:effectLst>
                <a:outerShdw blurRad="51000" dist="37000" dir="5400000" algn="tl" rotWithShape="0">
                  <a:srgbClr val="000000">
                    <a:alpha val="25000"/>
                  </a:srgbClr>
                </a:outerShdw>
              </a:effectLst>
              <a:latin typeface="+mj-lt"/>
              <a:ea typeface="+mj-ea"/>
              <a:cs typeface="+mj-cs"/>
            </a:endParaRPr>
          </a:p>
        </p:txBody>
      </p:sp>
      <p:pic>
        <p:nvPicPr>
          <p:cNvPr id="10" name="Picture 9" descr="Sveti Sava  i Simeon.jpg"/>
          <p:cNvPicPr>
            <a:picLocks noChangeAspect="1"/>
          </p:cNvPicPr>
          <p:nvPr/>
        </p:nvPicPr>
        <p:blipFill>
          <a:blip r:embed="rId3"/>
          <a:stretch>
            <a:fillRect/>
          </a:stretch>
        </p:blipFill>
        <p:spPr>
          <a:xfrm>
            <a:off x="571500" y="1571625"/>
            <a:ext cx="3781425" cy="4687888"/>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Tree>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W¥ل云玗İαЂÕØÚáÛ丫:Téxt Plàçèhòlðêr 表¥鷗字㌍_W 2"/>
          <p:cNvSpPr>
            <a:spLocks noGrp="1"/>
          </p:cNvSpPr>
          <p:nvPr>
            <p:ph type="body" sz="quarter" idx="11"/>
          </p:nvPr>
        </p:nvSpPr>
        <p:spPr>
          <a:xfrm>
            <a:off x="500063" y="5143500"/>
            <a:ext cx="8286750" cy="1138238"/>
          </a:xfrm>
        </p:spPr>
        <p:txBody>
          <a:bodyPr/>
          <a:lstStyle/>
          <a:p>
            <a:pPr algn="just" eaLnBrk="1" hangingPunct="1"/>
            <a:r>
              <a:rPr lang="sr-Cyrl-CS" smtClean="0"/>
              <a:t>Као тада, пре више од 800 година, тако и данас: Хиландар је молитва и лепота, лепота и молитва православних  Срба, права царска задужбина,  пребогата ризница нашег духовног живота. </a:t>
            </a:r>
            <a:endParaRPr lang="en-US" smtClean="0"/>
          </a:p>
        </p:txBody>
      </p:sp>
      <p:sp>
        <p:nvSpPr>
          <p:cNvPr id="9" name="Rectangle 1"/>
          <p:cNvSpPr txBox="1">
            <a:spLocks/>
          </p:cNvSpPr>
          <p:nvPr/>
        </p:nvSpPr>
        <p:spPr>
          <a:xfrm>
            <a:off x="500063" y="571500"/>
            <a:ext cx="8286750" cy="776288"/>
          </a:xfrm>
          <a:prstGeom prst="rect">
            <a:avLst/>
          </a:prstGeom>
        </p:spPr>
        <p:txBody>
          <a:bodyPr/>
          <a:lstStyle>
            <a:extLst/>
          </a:lstStyle>
          <a:p>
            <a:pPr fontAlgn="auto">
              <a:spcAft>
                <a:spcPts val="0"/>
              </a:spcAft>
              <a:defRPr/>
            </a:pPr>
            <a:r>
              <a:rPr lang="sr-Cyrl-CS" sz="2400" kern="0" cap="all" dirty="0">
                <a:solidFill>
                  <a:schemeClr val="tx2"/>
                </a:solidFill>
                <a:effectLst>
                  <a:outerShdw blurRad="51000" dist="37000" dir="5400000" algn="tl" rotWithShape="0">
                    <a:srgbClr val="000000">
                      <a:alpha val="25000"/>
                    </a:srgbClr>
                  </a:outerShdw>
                </a:effectLst>
                <a:latin typeface="+mj-lt"/>
                <a:ea typeface="+mj-ea"/>
                <a:cs typeface="+mj-cs"/>
              </a:rPr>
              <a:t>ХИЛАНДАР</a:t>
            </a:r>
            <a:endParaRPr lang="en-US" sz="2400" kern="0" cap="all" dirty="0">
              <a:solidFill>
                <a:schemeClr val="tx2"/>
              </a:solidFill>
              <a:effectLst>
                <a:outerShdw blurRad="51000" dist="37000" dir="5400000" algn="tl" rotWithShape="0">
                  <a:srgbClr val="000000">
                    <a:alpha val="25000"/>
                  </a:srgbClr>
                </a:outerShdw>
              </a:effectLst>
              <a:latin typeface="+mj-lt"/>
              <a:ea typeface="+mj-ea"/>
              <a:cs typeface="+mj-cs"/>
            </a:endParaRPr>
          </a:p>
        </p:txBody>
      </p:sp>
      <p:pic>
        <p:nvPicPr>
          <p:cNvPr id="6" name="Picture 5" descr="H14P1A.JPG"/>
          <p:cNvPicPr>
            <a:picLocks noChangeAspect="1"/>
          </p:cNvPicPr>
          <p:nvPr/>
        </p:nvPicPr>
        <p:blipFill>
          <a:blip r:embed="rId3"/>
          <a:stretch>
            <a:fillRect/>
          </a:stretch>
        </p:blipFill>
        <p:spPr>
          <a:xfrm>
            <a:off x="642938" y="1285875"/>
            <a:ext cx="6715125" cy="3876675"/>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Tree>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H32P1A.JPG"/>
          <p:cNvPicPr>
            <a:picLocks noGrp="1" noChangeAspect="1"/>
          </p:cNvPicPr>
          <p:nvPr>
            <p:ph type="pic" sz="quarter" idx="14"/>
          </p:nvPr>
        </p:nvPicPr>
        <p:blipFill>
          <a:blip r:embed="rId3"/>
          <a:srcRect l="27153" r="27153"/>
          <a:stretch>
            <a:fillRect/>
          </a:stretch>
        </p:blipFill>
        <p:spPr>
          <a:xfrm>
            <a:off x="357188" y="3429000"/>
            <a:ext cx="2070100" cy="2971800"/>
          </a:xfrm>
        </p:spPr>
      </p:pic>
      <p:pic>
        <p:nvPicPr>
          <p:cNvPr id="7" name="Picture Placeholder 6" descr="H15P3A.JPG"/>
          <p:cNvPicPr>
            <a:picLocks noGrp="1" noChangeAspect="1"/>
          </p:cNvPicPr>
          <p:nvPr>
            <p:ph type="pic" sz="quarter" idx="17"/>
          </p:nvPr>
        </p:nvPicPr>
        <p:blipFill>
          <a:blip r:embed="rId4"/>
          <a:srcRect l="6140" r="6140"/>
          <a:stretch>
            <a:fillRect/>
          </a:stretch>
        </p:blipFill>
        <p:spPr>
          <a:xfrm>
            <a:off x="2928938" y="260350"/>
            <a:ext cx="5500687" cy="4125913"/>
          </a:xfrm>
        </p:spPr>
      </p:pic>
      <p:pic>
        <p:nvPicPr>
          <p:cNvPr id="8" name="Picture Placeholder 7" descr="H213P2B.JPG"/>
          <p:cNvPicPr>
            <a:picLocks noGrp="1" noChangeAspect="1"/>
          </p:cNvPicPr>
          <p:nvPr>
            <p:ph type="pic" sz="quarter" idx="26"/>
          </p:nvPr>
        </p:nvPicPr>
        <p:blipFill>
          <a:blip r:embed="rId5"/>
          <a:srcRect l="23435" r="23435"/>
          <a:stretch>
            <a:fillRect/>
          </a:stretch>
        </p:blipFill>
        <p:spPr>
          <a:xfrm>
            <a:off x="357188" y="284163"/>
            <a:ext cx="2071687" cy="2973387"/>
          </a:xfrm>
        </p:spPr>
      </p:pic>
      <p:pic>
        <p:nvPicPr>
          <p:cNvPr id="13" name="Picture Placeholder 12" descr="H16P10C.JPG"/>
          <p:cNvPicPr>
            <a:picLocks noGrp="1" noChangeAspect="1"/>
          </p:cNvPicPr>
          <p:nvPr>
            <p:ph type="pic" sz="quarter" idx="27"/>
          </p:nvPr>
        </p:nvPicPr>
        <p:blipFill>
          <a:blip r:embed="rId6"/>
          <a:srcRect t="10399" b="10399"/>
          <a:stretch>
            <a:fillRect/>
          </a:stretch>
        </p:blipFill>
        <p:spPr>
          <a:xfrm>
            <a:off x="5929313" y="4572000"/>
            <a:ext cx="2667000" cy="1874838"/>
          </a:xfrm>
        </p:spPr>
      </p:pic>
      <p:pic>
        <p:nvPicPr>
          <p:cNvPr id="12" name="Picture Placeholder 11" descr="H12P5A.JPG"/>
          <p:cNvPicPr>
            <a:picLocks noGrp="1" noChangeAspect="1"/>
          </p:cNvPicPr>
          <p:nvPr>
            <p:ph type="pic" sz="quarter" idx="28"/>
          </p:nvPr>
        </p:nvPicPr>
        <p:blipFill>
          <a:blip r:embed="rId7"/>
          <a:srcRect l="1970" r="1970"/>
          <a:stretch>
            <a:fillRect/>
          </a:stretch>
        </p:blipFill>
        <p:spPr>
          <a:xfrm>
            <a:off x="2857500" y="4572000"/>
            <a:ext cx="2757488" cy="1874838"/>
          </a:xfrm>
        </p:spPr>
      </p:pic>
      <p:pic>
        <p:nvPicPr>
          <p:cNvPr id="10" name="Hilandarska zvona.mp3">
            <a:hlinkClick r:id="" action="ppaction://media"/>
          </p:cNvPr>
          <p:cNvPicPr>
            <a:picLocks noRot="1" noChangeAspect="1"/>
          </p:cNvPicPr>
          <p:nvPr>
            <a:audioFile r:link="rId1"/>
          </p:nvPr>
        </p:nvPicPr>
        <p:blipFill>
          <a:blip r:embed="rId8"/>
          <a:srcRect/>
          <a:stretch>
            <a:fillRect/>
          </a:stretch>
        </p:blipFill>
        <p:spPr bwMode="auto">
          <a:xfrm>
            <a:off x="2571750" y="285750"/>
            <a:ext cx="304800" cy="304800"/>
          </a:xfrm>
          <a:prstGeom prst="rect">
            <a:avLst/>
          </a:prstGeom>
          <a:noFill/>
          <a:ln w="9525">
            <a:noFill/>
            <a:miter lim="800000"/>
            <a:headEnd/>
            <a:tailEnd/>
          </a:ln>
        </p:spPr>
      </p:pic>
    </p:spTree>
  </p:cSld>
  <p:clrMapOvr>
    <a:masterClrMapping/>
  </p:clrMapOvr>
  <p:transition>
    <p:random/>
  </p:transition>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9904" fill="hold"/>
                                        <p:tgtEl>
                                          <p:spTgt spid="10"/>
                                        </p:tgtEl>
                                      </p:cBhvr>
                                    </p:cmd>
                                  </p:childTnLst>
                                </p:cTn>
                              </p:par>
                            </p:childTnLst>
                          </p:cTn>
                        </p:par>
                      </p:childTnLst>
                    </p:cTn>
                  </p:par>
                </p:childTnLst>
              </p:cTn>
              <p:nextCondLst>
                <p:cond evt="onClick" delay="0">
                  <p:tgtEl>
                    <p:spTgt spid="10"/>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0"/>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W¥ل云玗İαЂÕØÚáÛ丫:Téxt Plàçèhòlðêr 表¥鷗字㌍_W 2"/>
          <p:cNvSpPr>
            <a:spLocks noGrp="1"/>
          </p:cNvSpPr>
          <p:nvPr>
            <p:ph type="body" sz="quarter" idx="11"/>
          </p:nvPr>
        </p:nvSpPr>
        <p:spPr>
          <a:xfrm>
            <a:off x="4000500" y="1214438"/>
            <a:ext cx="4500563" cy="5286375"/>
          </a:xfrm>
        </p:spPr>
        <p:txBody>
          <a:bodyPr/>
          <a:lstStyle/>
          <a:p>
            <a:pPr algn="just" eaLnBrk="1" hangingPunct="1"/>
            <a:r>
              <a:rPr lang="sr-Cyrl-CS" smtClean="0"/>
              <a:t>Годину дана након доласка на Свету Гору, монах Симеон се преселио у царство божије. </a:t>
            </a:r>
            <a:r>
              <a:rPr lang="ru-RU" smtClean="0"/>
              <a:t>Према хришћанском предању, у тренутку његове смрти просторију је обасјала светлост. Његов син Сава је 1208. године пренео његове посмртне остатке у Рашку, да би над њима измирио своју старију браћу Стефана и Вукана који су се борили око власти. Његове мошти су тада положене у његову задужбину Студеницу, у којој се и данас налазе.</a:t>
            </a:r>
            <a:r>
              <a:rPr lang="sr-Cyrl-CS" smtClean="0"/>
              <a:t> </a:t>
            </a:r>
          </a:p>
          <a:p>
            <a:pPr algn="just" eaLnBrk="1" hangingPunct="1"/>
            <a:endParaRPr lang="sr-Cyrl-CS" smtClean="0"/>
          </a:p>
          <a:p>
            <a:pPr algn="just" eaLnBrk="1" hangingPunct="1"/>
            <a:r>
              <a:rPr lang="sr-Cyrl-CS" smtClean="0"/>
              <a:t>Свети Сава се свим срцем посветио молитви, посту, учењу и писању књига. Приредио је правила о монашком животу која се и данас поштују. </a:t>
            </a:r>
            <a:endParaRPr lang="en-US" smtClean="0"/>
          </a:p>
        </p:txBody>
      </p:sp>
      <p:sp>
        <p:nvSpPr>
          <p:cNvPr id="9" name="Rectangle 1"/>
          <p:cNvSpPr txBox="1">
            <a:spLocks/>
          </p:cNvSpPr>
          <p:nvPr/>
        </p:nvSpPr>
        <p:spPr>
          <a:xfrm>
            <a:off x="357188" y="428625"/>
            <a:ext cx="8286750" cy="776288"/>
          </a:xfrm>
          <a:prstGeom prst="rect">
            <a:avLst/>
          </a:prstGeom>
        </p:spPr>
        <p:txBody>
          <a:bodyPr/>
          <a:lstStyle>
            <a:extLst/>
          </a:lstStyle>
          <a:p>
            <a:pPr fontAlgn="auto">
              <a:spcAft>
                <a:spcPts val="0"/>
              </a:spcAft>
              <a:defRPr/>
            </a:pPr>
            <a:r>
              <a:rPr lang="sr-Cyrl-CS" sz="2400" kern="0" cap="all" dirty="0">
                <a:solidFill>
                  <a:schemeClr val="tx2"/>
                </a:solidFill>
                <a:effectLst>
                  <a:outerShdw blurRad="51000" dist="37000" dir="5400000" algn="tl" rotWithShape="0">
                    <a:srgbClr val="000000">
                      <a:alpha val="25000"/>
                    </a:srgbClr>
                  </a:outerShdw>
                </a:effectLst>
                <a:latin typeface="+mj-lt"/>
                <a:ea typeface="+mj-ea"/>
                <a:cs typeface="+mj-cs"/>
              </a:rPr>
              <a:t>СВ. Сава и СВ. Симеон Мироточиви</a:t>
            </a:r>
            <a:endParaRPr lang="en-US" sz="2400" kern="0" cap="all" dirty="0">
              <a:solidFill>
                <a:schemeClr val="tx2"/>
              </a:solidFill>
              <a:effectLst>
                <a:outerShdw blurRad="51000" dist="37000" dir="5400000" algn="tl" rotWithShape="0">
                  <a:srgbClr val="000000">
                    <a:alpha val="25000"/>
                  </a:srgbClr>
                </a:outerShdw>
              </a:effectLst>
              <a:latin typeface="+mj-lt"/>
              <a:ea typeface="+mj-ea"/>
              <a:cs typeface="+mj-cs"/>
            </a:endParaRPr>
          </a:p>
        </p:txBody>
      </p:sp>
      <p:pic>
        <p:nvPicPr>
          <p:cNvPr id="11" name="Picture 10" descr="sv_simeon_mirotocivi.jpg"/>
          <p:cNvPicPr>
            <a:picLocks noChangeAspect="1"/>
          </p:cNvPicPr>
          <p:nvPr/>
        </p:nvPicPr>
        <p:blipFill>
          <a:blip r:embed="rId3">
            <a:lum contrast="20000"/>
          </a:blip>
          <a:stretch>
            <a:fillRect/>
          </a:stretch>
        </p:blipFill>
        <p:spPr>
          <a:xfrm>
            <a:off x="428625" y="1285875"/>
            <a:ext cx="3455988" cy="5005388"/>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Tree>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3"/>
          </p:nvPr>
        </p:nvSpPr>
        <p:spPr>
          <a:xfrm>
            <a:off x="285750" y="1571625"/>
            <a:ext cx="8215313" cy="4786313"/>
          </a:xfrm>
        </p:spPr>
        <p:txBody>
          <a:bodyPr/>
          <a:lstStyle/>
          <a:p>
            <a:pPr algn="just" eaLnBrk="1" hangingPunct="1"/>
            <a:r>
              <a:rPr lang="sr-Cyrl-CS" smtClean="0"/>
              <a:t>Након смрти Стефана Немање ( Св. Симеона Мироточивог), најстарији Савин брат Вукан крену са војском туђина на рођеног брата Стефана и збаци га са престола. Убрзо се покајао а Свети Сава дође са моштима очевим  у Србију да их измири.  </a:t>
            </a:r>
          </a:p>
          <a:p>
            <a:pPr algn="just" eaLnBrk="1" hangingPunct="1"/>
            <a:endParaRPr lang="sr-Cyrl-CS" smtClean="0"/>
          </a:p>
          <a:p>
            <a:pPr algn="just" eaLnBrk="1" hangingPunct="1"/>
            <a:r>
              <a:rPr lang="sr-Cyrl-CS" smtClean="0"/>
              <a:t>Тада је Сава пун љубави за свој народ све некрштене крштавао, невенчане венчао, неписмене подучавао. Литургије је служио и вернике причешћивао. Многе књиге преведе и написа. </a:t>
            </a:r>
          </a:p>
          <a:p>
            <a:pPr algn="just" eaLnBrk="1" hangingPunct="1"/>
            <a:endParaRPr lang="sr-Cyrl-CS" smtClean="0"/>
          </a:p>
          <a:p>
            <a:pPr algn="just" eaLnBrk="1" hangingPunct="1"/>
            <a:r>
              <a:rPr lang="sr-Cyrl-CS" smtClean="0"/>
              <a:t>Држава Србија опет постаде богата а црква нарасте  до пунолетства. </a:t>
            </a:r>
          </a:p>
          <a:p>
            <a:pPr algn="just" eaLnBrk="1" hangingPunct="1"/>
            <a:endParaRPr lang="sr-Cyrl-CS" smtClean="0"/>
          </a:p>
          <a:p>
            <a:pPr algn="just" eaLnBrk="1" hangingPunct="1"/>
            <a:r>
              <a:rPr lang="sr-Cyrl-CS" smtClean="0"/>
              <a:t>Тада Сава оде Византијском цару да тражи самосталност и рече како и дете кад порасте, одвоји се од оца и мајке и живи самостално. </a:t>
            </a:r>
          </a:p>
          <a:p>
            <a:pPr algn="just" eaLnBrk="1" hangingPunct="1"/>
            <a:endParaRPr lang="sr-Cyrl-CS" smtClean="0"/>
          </a:p>
          <a:p>
            <a:pPr algn="just" eaLnBrk="1" hangingPunct="1"/>
            <a:r>
              <a:rPr lang="sr-Cyrl-CS" smtClean="0"/>
              <a:t>Цар и Патријарх пристадоше али под условом да први Поглавар српске православне цркве  буде сам Свети Сава.</a:t>
            </a:r>
          </a:p>
          <a:p>
            <a:pPr algn="just" eaLnBrk="1" hangingPunct="1"/>
            <a:endParaRPr lang="sr-Cyrl-CS" smtClean="0"/>
          </a:p>
          <a:p>
            <a:pPr algn="just" eaLnBrk="1" hangingPunct="1"/>
            <a:endParaRPr lang="sr-Latn-CS" smtClean="0"/>
          </a:p>
        </p:txBody>
      </p:sp>
      <p:sp>
        <p:nvSpPr>
          <p:cNvPr id="10" name="Rectangle 1"/>
          <p:cNvSpPr txBox="1">
            <a:spLocks/>
          </p:cNvSpPr>
          <p:nvPr/>
        </p:nvSpPr>
        <p:spPr>
          <a:xfrm>
            <a:off x="142875" y="714375"/>
            <a:ext cx="8286750" cy="500063"/>
          </a:xfrm>
          <a:prstGeom prst="rect">
            <a:avLst/>
          </a:prstGeom>
        </p:spPr>
        <p:txBody>
          <a:bodyPr/>
          <a:lstStyle>
            <a:extLst/>
          </a:lstStyle>
          <a:p>
            <a:pPr fontAlgn="auto">
              <a:spcAft>
                <a:spcPts val="0"/>
              </a:spcAft>
              <a:defRPr/>
            </a:pPr>
            <a:r>
              <a:rPr lang="sr-Cyrl-CS" sz="2400" kern="0" cap="all" dirty="0">
                <a:solidFill>
                  <a:schemeClr val="tx2"/>
                </a:solidFill>
                <a:effectLst>
                  <a:outerShdw blurRad="51000" dist="37000" dir="5400000" algn="tl" rotWithShape="0">
                    <a:srgbClr val="000000">
                      <a:alpha val="25000"/>
                    </a:srgbClr>
                  </a:outerShdw>
                </a:effectLst>
                <a:latin typeface="+mj-lt"/>
                <a:ea typeface="+mj-ea"/>
                <a:cs typeface="+mj-cs"/>
              </a:rPr>
              <a:t> Стефан Првовенчани и Вукан НемањиЋ</a:t>
            </a:r>
            <a:endParaRPr lang="en-US" sz="2400" kern="0" cap="all" dirty="0">
              <a:solidFill>
                <a:schemeClr val="tx2"/>
              </a:solidFill>
              <a:effectLst>
                <a:outerShdw blurRad="51000" dist="37000" dir="5400000" algn="tl" rotWithShape="0">
                  <a:srgbClr val="000000">
                    <a:alpha val="25000"/>
                  </a:srgbClr>
                </a:outerShdw>
              </a:effectLst>
              <a:latin typeface="+mj-lt"/>
              <a:ea typeface="+mj-ea"/>
              <a:cs typeface="+mj-cs"/>
            </a:endParaRPr>
          </a:p>
        </p:txBody>
      </p:sp>
    </p:spTree>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Placeholder 2"/>
          <p:cNvSpPr>
            <a:spLocks noGrp="1"/>
          </p:cNvSpPr>
          <p:nvPr>
            <p:ph type="body" sz="quarter" idx="11"/>
          </p:nvPr>
        </p:nvSpPr>
        <p:spPr>
          <a:xfrm>
            <a:off x="357188" y="1100138"/>
            <a:ext cx="8334375" cy="5757862"/>
          </a:xfrm>
        </p:spPr>
        <p:txBody>
          <a:bodyPr/>
          <a:lstStyle/>
          <a:p>
            <a:pPr algn="just" eaLnBrk="1" hangingPunct="1">
              <a:spcBef>
                <a:spcPct val="0"/>
              </a:spcBef>
              <a:buFont typeface="Wingdings" pitchFamily="2" charset="2"/>
              <a:buChar char="v"/>
            </a:pPr>
            <a:r>
              <a:rPr lang="sr-Cyrl-CS" smtClean="0"/>
              <a:t>  Не штедећи свој труд, снагу, мудрост и љубав Свети Сава је први међу првима 1219. године осамосталио Српску православну цркву и постао њен први архиепископ. </a:t>
            </a:r>
          </a:p>
          <a:p>
            <a:pPr algn="just" eaLnBrk="1" hangingPunct="1">
              <a:spcBef>
                <a:spcPct val="0"/>
              </a:spcBef>
              <a:buFont typeface="Wingdings" pitchFamily="2" charset="2"/>
              <a:buChar char="v"/>
            </a:pPr>
            <a:endParaRPr lang="sr-Cyrl-CS" smtClean="0"/>
          </a:p>
          <a:p>
            <a:pPr algn="just" eaLnBrk="1" hangingPunct="1">
              <a:spcBef>
                <a:spcPct val="0"/>
              </a:spcBef>
              <a:buFont typeface="Wingdings" pitchFamily="2" charset="2"/>
              <a:buChar char="v"/>
            </a:pPr>
            <a:r>
              <a:rPr lang="sr-Cyrl-CS" smtClean="0"/>
              <a:t>  Овај свети човек је добро знао да нема државе без просвете. </a:t>
            </a:r>
          </a:p>
          <a:p>
            <a:pPr algn="just" eaLnBrk="1" hangingPunct="1">
              <a:spcBef>
                <a:spcPct val="0"/>
              </a:spcBef>
              <a:buFont typeface="Wingdings" pitchFamily="2" charset="2"/>
              <a:buChar char="v"/>
            </a:pPr>
            <a:endParaRPr lang="sr-Cyrl-CS" smtClean="0"/>
          </a:p>
          <a:p>
            <a:pPr algn="just" eaLnBrk="1" hangingPunct="1">
              <a:spcBef>
                <a:spcPct val="0"/>
              </a:spcBef>
              <a:buFont typeface="Wingdings" pitchFamily="2" charset="2"/>
              <a:buChar char="v"/>
            </a:pPr>
            <a:r>
              <a:rPr lang="sr-Cyrl-CS" smtClean="0"/>
              <a:t>  Јер оно "Што нам даје душу, уму и срцу здравље - то је српска школа, то је православље"!  речи су нашег великог подвижника. </a:t>
            </a:r>
          </a:p>
          <a:p>
            <a:pPr algn="just" eaLnBrk="1" hangingPunct="1">
              <a:spcBef>
                <a:spcPct val="0"/>
              </a:spcBef>
              <a:buFont typeface="Wingdings" pitchFamily="2" charset="2"/>
              <a:buChar char="v"/>
            </a:pPr>
            <a:endParaRPr lang="sr-Cyrl-CS" smtClean="0"/>
          </a:p>
          <a:p>
            <a:pPr algn="just" eaLnBrk="1" hangingPunct="1">
              <a:spcBef>
                <a:spcPct val="0"/>
              </a:spcBef>
              <a:buFont typeface="Wingdings" pitchFamily="2" charset="2"/>
              <a:buChar char="v"/>
            </a:pPr>
            <a:r>
              <a:rPr lang="sr-Cyrl-CS" smtClean="0"/>
              <a:t>  Зато он, први међу првима, пише српске књиге на српском језику. Од њега почиње историја књижевног језика. </a:t>
            </a:r>
          </a:p>
          <a:p>
            <a:pPr algn="just" eaLnBrk="1" hangingPunct="1">
              <a:spcBef>
                <a:spcPct val="0"/>
              </a:spcBef>
              <a:buFont typeface="Wingdings" pitchFamily="2" charset="2"/>
              <a:buChar char="v"/>
            </a:pPr>
            <a:endParaRPr lang="sr-Cyrl-CS" smtClean="0"/>
          </a:p>
          <a:p>
            <a:pPr algn="just" eaLnBrk="1" hangingPunct="1">
              <a:spcBef>
                <a:spcPct val="0"/>
              </a:spcBef>
              <a:buFont typeface="Wingdings" pitchFamily="2" charset="2"/>
              <a:buChar char="v"/>
            </a:pPr>
            <a:r>
              <a:rPr lang="sr-Cyrl-CS" smtClean="0"/>
              <a:t>  Написао је "Житије Св. Симеона", "Хиландарску повељу Стефана Немање", "Карејски типик", "Студенички типик", "Хиландарски типик", "Писмо игуману Спиридону". </a:t>
            </a:r>
          </a:p>
          <a:p>
            <a:pPr algn="just" eaLnBrk="1" hangingPunct="1">
              <a:spcBef>
                <a:spcPct val="0"/>
              </a:spcBef>
              <a:buFont typeface="Wingdings" pitchFamily="2" charset="2"/>
              <a:buChar char="v"/>
            </a:pPr>
            <a:endParaRPr lang="sr-Cyrl-CS" smtClean="0"/>
          </a:p>
          <a:p>
            <a:pPr algn="just" eaLnBrk="1" hangingPunct="1">
              <a:spcBef>
                <a:spcPct val="0"/>
              </a:spcBef>
              <a:buFont typeface="Wingdings" pitchFamily="2" charset="2"/>
              <a:buChar char="v"/>
            </a:pPr>
            <a:r>
              <a:rPr lang="sr-Cyrl-CS" smtClean="0"/>
              <a:t>  Као заштитник писмености и први народни просветитељ и учитељ, Свети Сава је зидао школе, зидао манастире заједно са оцем Симеоном и братом Стефаном Првовенчаним - првим српским краљем...</a:t>
            </a:r>
          </a:p>
          <a:p>
            <a:pPr algn="just" eaLnBrk="1" hangingPunct="1">
              <a:spcBef>
                <a:spcPct val="0"/>
              </a:spcBef>
            </a:pPr>
            <a:endParaRPr lang="sr-Latn-CS" sz="2400" smtClean="0"/>
          </a:p>
        </p:txBody>
      </p:sp>
      <p:sp>
        <p:nvSpPr>
          <p:cNvPr id="4" name="Rectangle 1"/>
          <p:cNvSpPr txBox="1">
            <a:spLocks/>
          </p:cNvSpPr>
          <p:nvPr/>
        </p:nvSpPr>
        <p:spPr>
          <a:xfrm>
            <a:off x="500063" y="428625"/>
            <a:ext cx="8286750" cy="776288"/>
          </a:xfrm>
          <a:prstGeom prst="rect">
            <a:avLst/>
          </a:prstGeom>
        </p:spPr>
        <p:txBody>
          <a:bodyPr/>
          <a:lstStyle>
            <a:extLst/>
          </a:lstStyle>
          <a:p>
            <a:pPr fontAlgn="auto">
              <a:spcAft>
                <a:spcPts val="0"/>
              </a:spcAft>
              <a:defRPr/>
            </a:pPr>
            <a:r>
              <a:rPr lang="sr-Cyrl-CS" sz="2400" kern="0" cap="all" dirty="0">
                <a:solidFill>
                  <a:schemeClr val="tx2"/>
                </a:solidFill>
                <a:effectLst>
                  <a:outerShdw blurRad="51000" dist="37000" dir="5400000" algn="tl" rotWithShape="0">
                    <a:srgbClr val="000000">
                      <a:alpha val="25000"/>
                    </a:srgbClr>
                  </a:outerShdw>
                </a:effectLst>
                <a:latin typeface="+mj-lt"/>
                <a:ea typeface="+mj-ea"/>
                <a:cs typeface="+mj-cs"/>
              </a:rPr>
              <a:t>Свети Сава</a:t>
            </a:r>
            <a:endParaRPr lang="en-US" sz="2400" kern="0" cap="all" dirty="0">
              <a:solidFill>
                <a:schemeClr val="tx2"/>
              </a:solidFill>
              <a:effectLst>
                <a:outerShdw blurRad="51000" dist="37000" dir="5400000" algn="tl" rotWithShape="0">
                  <a:srgbClr val="000000">
                    <a:alpha val="25000"/>
                  </a:srgbClr>
                </a:outerShdw>
              </a:effectLst>
              <a:latin typeface="+mj-lt"/>
              <a:ea typeface="+mj-ea"/>
              <a:cs typeface="+mj-cs"/>
            </a:endParaRPr>
          </a:p>
        </p:txBody>
      </p:sp>
    </p:spTree>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H34P1A.JPG"/>
          <p:cNvPicPr>
            <a:picLocks noChangeAspect="1"/>
          </p:cNvPicPr>
          <p:nvPr/>
        </p:nvPicPr>
        <p:blipFill>
          <a:blip r:embed="rId3"/>
          <a:stretch>
            <a:fillRect/>
          </a:stretch>
        </p:blipFill>
        <p:spPr>
          <a:xfrm>
            <a:off x="214282" y="1428736"/>
            <a:ext cx="3138056" cy="5153742"/>
          </a:xfrm>
          <a:prstGeom prst="rect">
            <a:avLst/>
          </a:prstGeom>
          <a:ln>
            <a:noFill/>
          </a:ln>
          <a:effectLst>
            <a:softEdge rad="112500"/>
          </a:effectLst>
        </p:spPr>
      </p:pic>
      <p:pic>
        <p:nvPicPr>
          <p:cNvPr id="19" name="Picture 18" descr="H12P18A.JPG"/>
          <p:cNvPicPr>
            <a:picLocks noChangeAspect="1"/>
          </p:cNvPicPr>
          <p:nvPr/>
        </p:nvPicPr>
        <p:blipFill>
          <a:blip r:embed="rId4" cstate="screen"/>
          <a:stretch>
            <a:fillRect/>
          </a:stretch>
        </p:blipFill>
        <p:spPr>
          <a:xfrm>
            <a:off x="6643702" y="1285860"/>
            <a:ext cx="2114565" cy="2643206"/>
          </a:xfrm>
          <a:prstGeom prst="rect">
            <a:avLst/>
          </a:prstGeom>
          <a:ln>
            <a:noFill/>
          </a:ln>
          <a:effectLst>
            <a:softEdge rad="112500"/>
          </a:effectLst>
        </p:spPr>
      </p:pic>
      <p:sp>
        <p:nvSpPr>
          <p:cNvPr id="22532" name="Text Placeholder 19"/>
          <p:cNvSpPr>
            <a:spLocks noGrp="1"/>
          </p:cNvSpPr>
          <p:nvPr>
            <p:ph type="body" sz="quarter" idx="13"/>
          </p:nvPr>
        </p:nvSpPr>
        <p:spPr>
          <a:xfrm>
            <a:off x="428625" y="500063"/>
            <a:ext cx="4714875" cy="500062"/>
          </a:xfrm>
        </p:spPr>
        <p:txBody>
          <a:bodyPr/>
          <a:lstStyle/>
          <a:p>
            <a:pPr eaLnBrk="1" hangingPunct="1"/>
            <a:r>
              <a:rPr lang="sr-Cyrl-CS" sz="2400" smtClean="0"/>
              <a:t>ОРИГИНАЛНИ СПИСИ</a:t>
            </a:r>
            <a:endParaRPr lang="sr-Latn-CS" sz="2400" smtClean="0"/>
          </a:p>
        </p:txBody>
      </p:sp>
      <p:pic>
        <p:nvPicPr>
          <p:cNvPr id="24" name="Picture 23" descr="H12P6B.JPG"/>
          <p:cNvPicPr>
            <a:picLocks noChangeAspect="1"/>
          </p:cNvPicPr>
          <p:nvPr/>
        </p:nvPicPr>
        <p:blipFill>
          <a:blip r:embed="rId5" cstate="screen"/>
          <a:stretch>
            <a:fillRect/>
          </a:stretch>
        </p:blipFill>
        <p:spPr>
          <a:xfrm>
            <a:off x="6715140" y="4143380"/>
            <a:ext cx="2024060" cy="2428872"/>
          </a:xfrm>
          <a:prstGeom prst="rect">
            <a:avLst/>
          </a:prstGeom>
          <a:ln>
            <a:noFill/>
          </a:ln>
          <a:effectLst>
            <a:softEdge rad="112500"/>
          </a:effectLst>
        </p:spPr>
      </p:pic>
      <p:pic>
        <p:nvPicPr>
          <p:cNvPr id="25" name="Picture 24" descr="H12P10A.JPG"/>
          <p:cNvPicPr>
            <a:picLocks noChangeAspect="1"/>
          </p:cNvPicPr>
          <p:nvPr/>
        </p:nvPicPr>
        <p:blipFill>
          <a:blip r:embed="rId6"/>
          <a:stretch>
            <a:fillRect/>
          </a:stretch>
        </p:blipFill>
        <p:spPr>
          <a:xfrm>
            <a:off x="3786182" y="1214422"/>
            <a:ext cx="2526894" cy="3414722"/>
          </a:xfrm>
          <a:prstGeom prst="rect">
            <a:avLst/>
          </a:prstGeom>
          <a:ln>
            <a:noFill/>
          </a:ln>
          <a:effectLst>
            <a:softEdge rad="112500"/>
          </a:effectLst>
        </p:spPr>
      </p:pic>
      <p:pic>
        <p:nvPicPr>
          <p:cNvPr id="26" name="Picture 25" descr="h18p25a.JPG"/>
          <p:cNvPicPr>
            <a:picLocks noChangeAspect="1"/>
          </p:cNvPicPr>
          <p:nvPr/>
        </p:nvPicPr>
        <p:blipFill>
          <a:blip r:embed="rId7" cstate="screen"/>
          <a:stretch>
            <a:fillRect/>
          </a:stretch>
        </p:blipFill>
        <p:spPr>
          <a:xfrm>
            <a:off x="3428992" y="4714884"/>
            <a:ext cx="3250557" cy="1932998"/>
          </a:xfrm>
          <a:prstGeom prst="rect">
            <a:avLst/>
          </a:prstGeom>
          <a:ln>
            <a:noFill/>
          </a:ln>
          <a:effectLst>
            <a:softEdge rad="112500"/>
          </a:effectLst>
        </p:spPr>
      </p:pic>
    </p:spTree>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1-korice.jpg"/>
          <p:cNvPicPr>
            <a:picLocks noChangeAspect="1"/>
          </p:cNvPicPr>
          <p:nvPr/>
        </p:nvPicPr>
        <p:blipFill>
          <a:blip r:embed="rId3"/>
          <a:stretch>
            <a:fillRect/>
          </a:stretch>
        </p:blipFill>
        <p:spPr>
          <a:xfrm>
            <a:off x="642910" y="785794"/>
            <a:ext cx="7786743" cy="5840058"/>
          </a:xfrm>
          <a:prstGeom prst="rect">
            <a:avLst/>
          </a:prstGeom>
          <a:ln>
            <a:noFill/>
          </a:ln>
          <a:effectLst>
            <a:softEdge rad="112500"/>
          </a:effectLst>
        </p:spPr>
      </p:pic>
      <p:sp>
        <p:nvSpPr>
          <p:cNvPr id="9" name="Rectangle 1"/>
          <p:cNvSpPr txBox="1">
            <a:spLocks/>
          </p:cNvSpPr>
          <p:nvPr/>
        </p:nvSpPr>
        <p:spPr>
          <a:xfrm>
            <a:off x="857250" y="285750"/>
            <a:ext cx="2000250" cy="500063"/>
          </a:xfrm>
          <a:prstGeom prst="rect">
            <a:avLst/>
          </a:prstGeom>
        </p:spPr>
        <p:txBody>
          <a:bodyPr/>
          <a:lstStyle>
            <a:extLst/>
          </a:lstStyle>
          <a:p>
            <a:pPr fontAlgn="auto">
              <a:spcAft>
                <a:spcPts val="0"/>
              </a:spcAft>
              <a:defRPr/>
            </a:pPr>
            <a:r>
              <a:rPr lang="sr-Cyrl-CS" sz="2400" kern="0" cap="all" dirty="0">
                <a:solidFill>
                  <a:schemeClr val="tx2"/>
                </a:solidFill>
                <a:effectLst>
                  <a:outerShdw blurRad="51000" dist="37000" dir="5400000" algn="tl" rotWithShape="0">
                    <a:srgbClr val="000000">
                      <a:alpha val="25000"/>
                    </a:srgbClr>
                  </a:outerShdw>
                </a:effectLst>
                <a:latin typeface="+mj-lt"/>
                <a:ea typeface="+mj-ea"/>
                <a:cs typeface="+mj-cs"/>
              </a:rPr>
              <a:t> Типик</a:t>
            </a:r>
            <a:endParaRPr lang="en-US" sz="2400" kern="0" cap="all" dirty="0">
              <a:solidFill>
                <a:schemeClr val="tx2"/>
              </a:solidFill>
              <a:effectLst>
                <a:outerShdw blurRad="51000" dist="37000" dir="5400000" algn="tl" rotWithShape="0">
                  <a:srgbClr val="000000">
                    <a:alpha val="25000"/>
                  </a:srgbClr>
                </a:outerShdw>
              </a:effectLst>
              <a:latin typeface="+mj-lt"/>
              <a:ea typeface="+mj-ea"/>
              <a:cs typeface="+mj-cs"/>
            </a:endParaRPr>
          </a:p>
        </p:txBody>
      </p:sp>
    </p:spTree>
  </p:cSld>
  <p:clrMapOvr>
    <a:masterClrMapping/>
  </p:clrMapOvr>
  <p:transition>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i3p5az.jpg"/>
          <p:cNvPicPr>
            <a:picLocks noGrp="1" noChangeAspect="1"/>
          </p:cNvPicPr>
          <p:nvPr>
            <p:ph type="pic" sz="quarter" idx="10"/>
          </p:nvPr>
        </p:nvPicPr>
        <p:blipFill>
          <a:blip r:embed="rId2"/>
          <a:srcRect l="3981" r="3981"/>
          <a:stretch>
            <a:fillRect/>
          </a:stretch>
        </p:blipFill>
        <p:spPr>
          <a:xfrm>
            <a:off x="357188" y="1214438"/>
            <a:ext cx="2578100" cy="3438525"/>
          </a:xfrm>
        </p:spPr>
      </p:pic>
      <p:pic>
        <p:nvPicPr>
          <p:cNvPr id="9" name="Picture Placeholder 8" descr="I2P2AZ.JPG"/>
          <p:cNvPicPr>
            <a:picLocks noGrp="1" noChangeAspect="1"/>
          </p:cNvPicPr>
          <p:nvPr>
            <p:ph type="pic" sz="quarter" idx="11"/>
          </p:nvPr>
        </p:nvPicPr>
        <p:blipFill>
          <a:blip r:embed="rId3"/>
          <a:srcRect t="3450" b="3450"/>
          <a:stretch>
            <a:fillRect/>
          </a:stretch>
        </p:blipFill>
        <p:spPr>
          <a:xfrm>
            <a:off x="6215063" y="1214438"/>
            <a:ext cx="2636837" cy="3514725"/>
          </a:xfrm>
        </p:spPr>
      </p:pic>
      <p:sp>
        <p:nvSpPr>
          <p:cNvPr id="24580" name="Text Placeholder 4"/>
          <p:cNvSpPr>
            <a:spLocks noGrp="1"/>
          </p:cNvSpPr>
          <p:nvPr>
            <p:ph type="body" sz="quarter" idx="13"/>
          </p:nvPr>
        </p:nvSpPr>
        <p:spPr/>
        <p:txBody>
          <a:bodyPr/>
          <a:lstStyle/>
          <a:p>
            <a:pPr algn="ctr" eaLnBrk="1" hangingPunct="1"/>
            <a:r>
              <a:rPr lang="sr-Cyrl-CS" smtClean="0"/>
              <a:t>Икона</a:t>
            </a:r>
          </a:p>
          <a:p>
            <a:pPr algn="ctr" eaLnBrk="1" hangingPunct="1"/>
            <a:r>
              <a:rPr lang="sr-Cyrl-CS" smtClean="0"/>
              <a:t>Пресвете Богородице Тројеручице</a:t>
            </a:r>
            <a:endParaRPr lang="sr-Latn-CS" smtClean="0"/>
          </a:p>
        </p:txBody>
      </p:sp>
      <p:sp>
        <p:nvSpPr>
          <p:cNvPr id="24581" name="Text Placeholder 5"/>
          <p:cNvSpPr>
            <a:spLocks noGrp="1"/>
          </p:cNvSpPr>
          <p:nvPr>
            <p:ph type="body" sz="quarter" idx="14"/>
          </p:nvPr>
        </p:nvSpPr>
        <p:spPr/>
        <p:txBody>
          <a:bodyPr/>
          <a:lstStyle/>
          <a:p>
            <a:pPr algn="ctr" eaLnBrk="1" hangingPunct="1"/>
            <a:r>
              <a:rPr lang="sr-Cyrl-CS" smtClean="0"/>
              <a:t>Икона у мозаику</a:t>
            </a:r>
          </a:p>
          <a:p>
            <a:pPr algn="ctr" eaLnBrk="1" hangingPunct="1"/>
            <a:r>
              <a:rPr lang="sr-Cyrl-CS" smtClean="0"/>
              <a:t>Пресвета Богородица са Христом</a:t>
            </a:r>
          </a:p>
        </p:txBody>
      </p:sp>
      <p:sp>
        <p:nvSpPr>
          <p:cNvPr id="24582" name="Text Placeholder 6"/>
          <p:cNvSpPr>
            <a:spLocks noGrp="1"/>
          </p:cNvSpPr>
          <p:nvPr>
            <p:ph type="body" sz="quarter" idx="15"/>
          </p:nvPr>
        </p:nvSpPr>
        <p:spPr>
          <a:xfrm>
            <a:off x="6172200" y="4876800"/>
            <a:ext cx="2743200" cy="838200"/>
          </a:xfrm>
        </p:spPr>
        <p:txBody>
          <a:bodyPr/>
          <a:lstStyle/>
          <a:p>
            <a:pPr algn="ctr" eaLnBrk="1" hangingPunct="1"/>
            <a:r>
              <a:rPr lang="sr-Cyrl-CS" smtClean="0"/>
              <a:t>Икона</a:t>
            </a:r>
          </a:p>
          <a:p>
            <a:pPr algn="ctr" eaLnBrk="1" hangingPunct="1"/>
            <a:r>
              <a:rPr lang="sr-Cyrl-CS" smtClean="0"/>
              <a:t>Исуса  Христа</a:t>
            </a:r>
            <a:endParaRPr lang="sr-Latn-CS" smtClean="0"/>
          </a:p>
        </p:txBody>
      </p:sp>
      <p:sp>
        <p:nvSpPr>
          <p:cNvPr id="11" name="Rectangle 1"/>
          <p:cNvSpPr txBox="1">
            <a:spLocks/>
          </p:cNvSpPr>
          <p:nvPr/>
        </p:nvSpPr>
        <p:spPr>
          <a:xfrm>
            <a:off x="285750" y="357188"/>
            <a:ext cx="2000250" cy="500062"/>
          </a:xfrm>
          <a:prstGeom prst="rect">
            <a:avLst/>
          </a:prstGeom>
        </p:spPr>
        <p:txBody>
          <a:bodyPr/>
          <a:lstStyle>
            <a:extLst/>
          </a:lstStyle>
          <a:p>
            <a:pPr fontAlgn="auto">
              <a:spcAft>
                <a:spcPts val="0"/>
              </a:spcAft>
              <a:defRPr/>
            </a:pPr>
            <a:r>
              <a:rPr lang="sr-Cyrl-CS" sz="2400" kern="0" cap="all" dirty="0">
                <a:solidFill>
                  <a:schemeClr val="tx2"/>
                </a:solidFill>
                <a:effectLst>
                  <a:outerShdw blurRad="51000" dist="37000" dir="5400000" algn="tl" rotWithShape="0">
                    <a:srgbClr val="000000">
                      <a:alpha val="25000"/>
                    </a:srgbClr>
                  </a:outerShdw>
                </a:effectLst>
                <a:latin typeface="+mj-lt"/>
                <a:ea typeface="+mj-ea"/>
                <a:cs typeface="+mj-cs"/>
              </a:rPr>
              <a:t> иКОНЕ</a:t>
            </a:r>
            <a:endParaRPr lang="en-US" sz="2400" kern="0" cap="all" dirty="0">
              <a:solidFill>
                <a:schemeClr val="tx2"/>
              </a:solidFill>
              <a:effectLst>
                <a:outerShdw blurRad="51000" dist="37000" dir="5400000" algn="tl" rotWithShape="0">
                  <a:srgbClr val="000000">
                    <a:alpha val="25000"/>
                  </a:srgbClr>
                </a:outerShdw>
              </a:effectLst>
              <a:latin typeface="+mj-lt"/>
              <a:ea typeface="+mj-ea"/>
              <a:cs typeface="+mj-cs"/>
            </a:endParaRPr>
          </a:p>
        </p:txBody>
      </p:sp>
      <p:pic>
        <p:nvPicPr>
          <p:cNvPr id="13" name="Picture Placeholder 12" descr="I2p1az.jpg"/>
          <p:cNvPicPr>
            <a:picLocks noGrp="1" noChangeAspect="1"/>
          </p:cNvPicPr>
          <p:nvPr>
            <p:ph type="pic" sz="quarter" idx="12"/>
          </p:nvPr>
        </p:nvPicPr>
        <p:blipFill>
          <a:blip r:embed="rId4"/>
          <a:srcRect t="5518" b="5518"/>
          <a:stretch>
            <a:fillRect/>
          </a:stretch>
        </p:blipFill>
        <p:spPr>
          <a:xfrm>
            <a:off x="3314700" y="1214438"/>
            <a:ext cx="2571750" cy="3429000"/>
          </a:xfrm>
        </p:spPr>
      </p:pic>
    </p:spTree>
  </p:cSld>
  <p:clrMapOvr>
    <a:masterClrMapping/>
  </p:clrMapOvr>
  <p:transition>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glavna-crkva3.jpg"/>
          <p:cNvPicPr>
            <a:picLocks noGrp="1" noChangeAspect="1"/>
          </p:cNvPicPr>
          <p:nvPr>
            <p:ph type="pic" sz="quarter" idx="11"/>
          </p:nvPr>
        </p:nvPicPr>
        <p:blipFill>
          <a:blip r:embed="rId2"/>
          <a:srcRect t="739" b="739"/>
          <a:stretch>
            <a:fillRect/>
          </a:stretch>
        </p:blipFill>
        <p:spPr>
          <a:xfrm>
            <a:off x="142875" y="1928813"/>
            <a:ext cx="2743200" cy="3657600"/>
          </a:xfrm>
        </p:spPr>
      </p:pic>
      <p:pic>
        <p:nvPicPr>
          <p:cNvPr id="13" name="Picture Placeholder 12" descr="3386_Manastir%20%C5%BDi%C4%8Da,%20Srbija.jpg"/>
          <p:cNvPicPr>
            <a:picLocks noGrp="1" noChangeAspect="1"/>
          </p:cNvPicPr>
          <p:nvPr>
            <p:ph type="pic" sz="quarter" idx="12"/>
          </p:nvPr>
        </p:nvPicPr>
        <p:blipFill>
          <a:blip r:embed="rId3"/>
          <a:srcRect l="12122" r="12122"/>
          <a:stretch>
            <a:fillRect/>
          </a:stretch>
        </p:blipFill>
        <p:spPr>
          <a:xfrm>
            <a:off x="6215063" y="1914525"/>
            <a:ext cx="2743200" cy="3657600"/>
          </a:xfrm>
        </p:spPr>
      </p:pic>
      <p:sp>
        <p:nvSpPr>
          <p:cNvPr id="25604" name="Text Placeholder 4"/>
          <p:cNvSpPr>
            <a:spLocks noGrp="1"/>
          </p:cNvSpPr>
          <p:nvPr>
            <p:ph type="body" sz="quarter" idx="13"/>
          </p:nvPr>
        </p:nvSpPr>
        <p:spPr>
          <a:xfrm>
            <a:off x="214313" y="5786438"/>
            <a:ext cx="2743200" cy="552450"/>
          </a:xfrm>
        </p:spPr>
        <p:txBody>
          <a:bodyPr/>
          <a:lstStyle/>
          <a:p>
            <a:pPr eaLnBrk="1" hangingPunct="1"/>
            <a:r>
              <a:rPr lang="sr-Cyrl-CS" smtClean="0"/>
              <a:t>Манастир Хиландар</a:t>
            </a:r>
            <a:endParaRPr lang="sr-Latn-CS" smtClean="0"/>
          </a:p>
        </p:txBody>
      </p:sp>
      <p:sp>
        <p:nvSpPr>
          <p:cNvPr id="25605" name="Text Placeholder 5"/>
          <p:cNvSpPr>
            <a:spLocks noGrp="1"/>
          </p:cNvSpPr>
          <p:nvPr>
            <p:ph type="body" sz="quarter" idx="14"/>
          </p:nvPr>
        </p:nvSpPr>
        <p:spPr>
          <a:xfrm>
            <a:off x="3214688" y="5715000"/>
            <a:ext cx="2743200" cy="409575"/>
          </a:xfrm>
        </p:spPr>
        <p:txBody>
          <a:bodyPr/>
          <a:lstStyle/>
          <a:p>
            <a:pPr eaLnBrk="1" hangingPunct="1"/>
            <a:r>
              <a:rPr lang="sr-Cyrl-CS" smtClean="0"/>
              <a:t>Манастир Студеница</a:t>
            </a:r>
            <a:endParaRPr lang="sr-Latn-CS" smtClean="0"/>
          </a:p>
        </p:txBody>
      </p:sp>
      <p:sp>
        <p:nvSpPr>
          <p:cNvPr id="25606" name="Text Placeholder 6"/>
          <p:cNvSpPr>
            <a:spLocks noGrp="1"/>
          </p:cNvSpPr>
          <p:nvPr>
            <p:ph type="body" sz="quarter" idx="15"/>
          </p:nvPr>
        </p:nvSpPr>
        <p:spPr>
          <a:xfrm>
            <a:off x="6143625" y="5662613"/>
            <a:ext cx="2743200" cy="409575"/>
          </a:xfrm>
        </p:spPr>
        <p:txBody>
          <a:bodyPr/>
          <a:lstStyle/>
          <a:p>
            <a:pPr algn="ctr" eaLnBrk="1" hangingPunct="1"/>
            <a:r>
              <a:rPr lang="sr-Cyrl-CS" smtClean="0"/>
              <a:t>Манастир Жича</a:t>
            </a:r>
            <a:endParaRPr lang="sr-Latn-CS" smtClean="0"/>
          </a:p>
        </p:txBody>
      </p:sp>
      <p:pic>
        <p:nvPicPr>
          <p:cNvPr id="11" name="Picture Placeholder 10" descr="studenica9.jpg"/>
          <p:cNvPicPr>
            <a:picLocks noGrp="1" noChangeAspect="1"/>
          </p:cNvPicPr>
          <p:nvPr>
            <p:ph type="pic" sz="quarter" idx="10"/>
          </p:nvPr>
        </p:nvPicPr>
        <p:blipFill>
          <a:blip r:embed="rId4"/>
          <a:srcRect l="6492" r="6492"/>
          <a:stretch>
            <a:fillRect/>
          </a:stretch>
        </p:blipFill>
        <p:spPr>
          <a:xfrm>
            <a:off x="3143250" y="1928813"/>
            <a:ext cx="2743200" cy="3657600"/>
          </a:xfrm>
        </p:spPr>
      </p:pic>
      <p:sp>
        <p:nvSpPr>
          <p:cNvPr id="10" name="Rectangle 1"/>
          <p:cNvSpPr txBox="1">
            <a:spLocks/>
          </p:cNvSpPr>
          <p:nvPr/>
        </p:nvSpPr>
        <p:spPr>
          <a:xfrm>
            <a:off x="142875" y="857250"/>
            <a:ext cx="4857750" cy="500063"/>
          </a:xfrm>
          <a:prstGeom prst="rect">
            <a:avLst/>
          </a:prstGeom>
        </p:spPr>
        <p:txBody>
          <a:bodyPr/>
          <a:lstStyle>
            <a:extLst/>
          </a:lstStyle>
          <a:p>
            <a:pPr fontAlgn="auto">
              <a:spcAft>
                <a:spcPts val="0"/>
              </a:spcAft>
              <a:defRPr/>
            </a:pPr>
            <a:r>
              <a:rPr lang="sr-Cyrl-CS" sz="2400" kern="0" cap="all" dirty="0">
                <a:solidFill>
                  <a:schemeClr val="tx2"/>
                </a:solidFill>
                <a:effectLst>
                  <a:outerShdw blurRad="51000" dist="37000" dir="5400000" algn="tl" rotWithShape="0">
                    <a:srgbClr val="000000">
                      <a:alpha val="25000"/>
                    </a:srgbClr>
                  </a:outerShdw>
                </a:effectLst>
                <a:latin typeface="+mj-lt"/>
                <a:ea typeface="+mj-ea"/>
                <a:cs typeface="+mj-cs"/>
              </a:rPr>
              <a:t> Задужбине Немањића</a:t>
            </a:r>
            <a:endParaRPr lang="en-US" sz="2400" kern="0" cap="all" dirty="0">
              <a:solidFill>
                <a:schemeClr val="tx2"/>
              </a:solidFill>
              <a:effectLst>
                <a:outerShdw blurRad="51000" dist="37000" dir="5400000" algn="tl" rotWithShape="0">
                  <a:srgbClr val="000000">
                    <a:alpha val="25000"/>
                  </a:srgbClr>
                </a:outerShdw>
              </a:effectLst>
              <a:latin typeface="+mj-lt"/>
              <a:ea typeface="+mj-ea"/>
              <a:cs typeface="+mj-cs"/>
            </a:endParaRPr>
          </a:p>
        </p:txBody>
      </p:sp>
    </p:spTree>
  </p:cSld>
  <p:clrMapOvr>
    <a:masterClrMapping/>
  </p:clrMapOvr>
  <p:transition>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ChangeArrowheads="1"/>
          </p:cNvSpPr>
          <p:nvPr/>
        </p:nvSpPr>
        <p:spPr bwMode="auto">
          <a:xfrm>
            <a:off x="214313" y="1428750"/>
            <a:ext cx="8715375" cy="5078413"/>
          </a:xfrm>
          <a:prstGeom prst="rect">
            <a:avLst/>
          </a:prstGeom>
          <a:noFill/>
          <a:ln w="9525">
            <a:noFill/>
            <a:miter lim="800000"/>
            <a:headEnd/>
            <a:tailEnd/>
          </a:ln>
        </p:spPr>
        <p:txBody>
          <a:bodyPr>
            <a:spAutoFit/>
          </a:bodyPr>
          <a:lstStyle/>
          <a:p>
            <a:r>
              <a:rPr lang="ru-RU">
                <a:latin typeface="Century Schoolbook" pitchFamily="18" charset="0"/>
              </a:rPr>
              <a:t>По повратку са ходочашћа у Јерусалим, Свети Сава је пролазио кроз Бугарску.  Тамо је преминуо 27. Јануара </a:t>
            </a:r>
            <a:r>
              <a:rPr lang="en-US">
                <a:latin typeface="Century Schoolbook" pitchFamily="18" charset="0"/>
              </a:rPr>
              <a:t>1236.</a:t>
            </a:r>
            <a:r>
              <a:rPr lang="sr-Cyrl-CS">
                <a:latin typeface="Century Schoolbook" pitchFamily="18" charset="0"/>
              </a:rPr>
              <a:t> год. </a:t>
            </a:r>
            <a:r>
              <a:rPr lang="ru-RU">
                <a:latin typeface="Century Schoolbook" pitchFamily="18" charset="0"/>
              </a:rPr>
              <a:t> Његова се душа опростила од земаљског живота, а тело му би сахрањено у цркви у Трнову. Након годину дана, мошти  су пренете у Србију у манастир Милешево.</a:t>
            </a:r>
          </a:p>
          <a:p>
            <a:endParaRPr lang="ru-RU">
              <a:latin typeface="Century Schoolbook" pitchFamily="18" charset="0"/>
            </a:endParaRPr>
          </a:p>
          <a:p>
            <a:r>
              <a:rPr lang="ru-RU">
                <a:latin typeface="Century Schoolbook" pitchFamily="18" charset="0"/>
              </a:rPr>
              <a:t>Лепота и чврстина Савина временом се учврстише у душу српског народа. Савиним моштима, у манастиру Милешеви, клањали су се и владари и сиромашни. </a:t>
            </a:r>
          </a:p>
          <a:p>
            <a:endParaRPr lang="ru-RU">
              <a:latin typeface="Century Schoolbook" pitchFamily="18" charset="0"/>
            </a:endParaRPr>
          </a:p>
          <a:p>
            <a:r>
              <a:rPr lang="ru-RU">
                <a:latin typeface="Century Schoolbook" pitchFamily="18" charset="0"/>
              </a:rPr>
              <a:t>У слабости и гневу, турски заповедник Синан-паша  је 1594. спалио Савине мошти на Врачару.  Веровао је да ће тако убити дух српског народа и дух Светога Саве. На месту, за које се верује да се то одиграло, подигнут је Храм Светог Саве. </a:t>
            </a:r>
          </a:p>
          <a:p>
            <a:endParaRPr lang="ru-RU">
              <a:latin typeface="Century Schoolbook" pitchFamily="18" charset="0"/>
            </a:endParaRPr>
          </a:p>
          <a:p>
            <a:r>
              <a:rPr lang="ru-RU">
                <a:latin typeface="Century Schoolbook" pitchFamily="18" charset="0"/>
              </a:rPr>
              <a:t>У Србији се  27. јануар прославља као Дан просвете – школска слава</a:t>
            </a:r>
          </a:p>
          <a:p>
            <a:endParaRPr lang="ru-RU">
              <a:latin typeface="Century Schoolbook" pitchFamily="18" charset="0"/>
            </a:endParaRPr>
          </a:p>
          <a:p>
            <a:endParaRPr lang="ru-RU">
              <a:latin typeface="Century Schoolbook" pitchFamily="18" charset="0"/>
            </a:endParaRPr>
          </a:p>
          <a:p>
            <a:endParaRPr lang="ru-RU">
              <a:latin typeface="Century Schoolbook" pitchFamily="18" charset="0"/>
            </a:endParaRPr>
          </a:p>
        </p:txBody>
      </p:sp>
      <p:sp>
        <p:nvSpPr>
          <p:cNvPr id="9" name="Rectangle 1"/>
          <p:cNvSpPr txBox="1">
            <a:spLocks/>
          </p:cNvSpPr>
          <p:nvPr/>
        </p:nvSpPr>
        <p:spPr>
          <a:xfrm>
            <a:off x="214313" y="642938"/>
            <a:ext cx="2786062" cy="500062"/>
          </a:xfrm>
          <a:prstGeom prst="rect">
            <a:avLst/>
          </a:prstGeom>
        </p:spPr>
        <p:txBody>
          <a:bodyPr/>
          <a:lstStyle>
            <a:extLst/>
          </a:lstStyle>
          <a:p>
            <a:pPr fontAlgn="auto">
              <a:spcAft>
                <a:spcPts val="0"/>
              </a:spcAft>
              <a:defRPr/>
            </a:pPr>
            <a:r>
              <a:rPr lang="sr-Cyrl-CS" sz="2400" kern="0" cap="all" dirty="0">
                <a:solidFill>
                  <a:schemeClr val="tx2"/>
                </a:solidFill>
                <a:effectLst>
                  <a:outerShdw blurRad="51000" dist="37000" dir="5400000" algn="tl" rotWithShape="0">
                    <a:srgbClr val="000000">
                      <a:alpha val="25000"/>
                    </a:srgbClr>
                  </a:outerShdw>
                </a:effectLst>
                <a:latin typeface="+mj-lt"/>
                <a:ea typeface="+mj-ea"/>
                <a:cs typeface="+mj-cs"/>
              </a:rPr>
              <a:t> Свети САВА</a:t>
            </a:r>
            <a:endParaRPr lang="en-US" sz="2400" kern="0" cap="all" dirty="0">
              <a:solidFill>
                <a:schemeClr val="tx2"/>
              </a:solidFill>
              <a:effectLst>
                <a:outerShdw blurRad="51000" dist="37000" dir="5400000" algn="tl" rotWithShape="0">
                  <a:srgbClr val="000000">
                    <a:alpha val="25000"/>
                  </a:srgbClr>
                </a:outerShdw>
              </a:effectLst>
              <a:latin typeface="+mj-lt"/>
              <a:ea typeface="+mj-ea"/>
              <a:cs typeface="+mj-cs"/>
            </a:endParaRPr>
          </a:p>
        </p:txBody>
      </p:sp>
    </p:spTree>
  </p:cSld>
  <p:clrMapOvr>
    <a:masterClrMapping/>
  </p:clrMapOvr>
  <p:transition>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
          <p:cNvSpPr txBox="1">
            <a:spLocks/>
          </p:cNvSpPr>
          <p:nvPr/>
        </p:nvSpPr>
        <p:spPr>
          <a:xfrm>
            <a:off x="285750" y="571500"/>
            <a:ext cx="6858000" cy="500063"/>
          </a:xfrm>
          <a:prstGeom prst="rect">
            <a:avLst/>
          </a:prstGeom>
        </p:spPr>
        <p:txBody>
          <a:bodyPr/>
          <a:lstStyle>
            <a:extLst/>
          </a:lstStyle>
          <a:p>
            <a:pPr fontAlgn="auto">
              <a:spcAft>
                <a:spcPts val="0"/>
              </a:spcAft>
              <a:defRPr/>
            </a:pPr>
            <a:r>
              <a:rPr lang="sr-Cyrl-CS" sz="2400" kern="0" cap="all" dirty="0">
                <a:solidFill>
                  <a:schemeClr val="tx2"/>
                </a:solidFill>
                <a:effectLst>
                  <a:outerShdw blurRad="51000" dist="37000" dir="5400000" algn="tl" rotWithShape="0">
                    <a:srgbClr val="000000">
                      <a:alpha val="25000"/>
                    </a:srgbClr>
                  </a:outerShdw>
                </a:effectLst>
                <a:latin typeface="+mj-lt"/>
                <a:ea typeface="+mj-ea"/>
                <a:cs typeface="+mj-cs"/>
              </a:rPr>
              <a:t> Храм Светог Саве у Београду</a:t>
            </a:r>
            <a:endParaRPr lang="en-US" sz="2400" kern="0" cap="all" dirty="0">
              <a:solidFill>
                <a:schemeClr val="tx2"/>
              </a:solidFill>
              <a:effectLst>
                <a:outerShdw blurRad="51000" dist="37000" dir="5400000" algn="tl" rotWithShape="0">
                  <a:srgbClr val="000000">
                    <a:alpha val="25000"/>
                  </a:srgbClr>
                </a:outerShdw>
              </a:effectLst>
              <a:latin typeface="+mj-lt"/>
              <a:ea typeface="+mj-ea"/>
              <a:cs typeface="+mj-cs"/>
            </a:endParaRPr>
          </a:p>
        </p:txBody>
      </p:sp>
      <p:pic>
        <p:nvPicPr>
          <p:cNvPr id="10" name="Picture 9" descr="Sveti%20Sava%20orthodox%20temple%20in%20Belgrade.jpg"/>
          <p:cNvPicPr>
            <a:picLocks noChangeAspect="1"/>
          </p:cNvPicPr>
          <p:nvPr/>
        </p:nvPicPr>
        <p:blipFill>
          <a:blip r:embed="rId2" cstate="screen"/>
          <a:stretch>
            <a:fillRect/>
          </a:stretch>
        </p:blipFill>
        <p:spPr>
          <a:xfrm>
            <a:off x="3143240" y="4500570"/>
            <a:ext cx="2857520" cy="2143140"/>
          </a:xfrm>
          <a:prstGeom prst="rect">
            <a:avLst/>
          </a:prstGeom>
          <a:ln>
            <a:noFill/>
          </a:ln>
          <a:effectLst>
            <a:softEdge rad="112500"/>
          </a:effectLst>
        </p:spPr>
      </p:pic>
      <p:pic>
        <p:nvPicPr>
          <p:cNvPr id="11" name="Picture 10" descr="hram%20svetog%20save%20svetla.jpg"/>
          <p:cNvPicPr>
            <a:picLocks noChangeAspect="1"/>
          </p:cNvPicPr>
          <p:nvPr/>
        </p:nvPicPr>
        <p:blipFill>
          <a:blip r:embed="rId3" cstate="screen"/>
          <a:stretch>
            <a:fillRect/>
          </a:stretch>
        </p:blipFill>
        <p:spPr>
          <a:xfrm>
            <a:off x="142844" y="4500570"/>
            <a:ext cx="3048000" cy="2030730"/>
          </a:xfrm>
          <a:prstGeom prst="rect">
            <a:avLst/>
          </a:prstGeom>
          <a:ln>
            <a:noFill/>
          </a:ln>
          <a:effectLst>
            <a:softEdge rad="112500"/>
          </a:effectLst>
        </p:spPr>
      </p:pic>
      <p:pic>
        <p:nvPicPr>
          <p:cNvPr id="13" name="Picture 12" descr="1186563813_Hram-svetog-Save.jpg"/>
          <p:cNvPicPr>
            <a:picLocks noChangeAspect="1"/>
          </p:cNvPicPr>
          <p:nvPr/>
        </p:nvPicPr>
        <p:blipFill>
          <a:blip r:embed="rId4"/>
          <a:stretch>
            <a:fillRect/>
          </a:stretch>
        </p:blipFill>
        <p:spPr>
          <a:xfrm>
            <a:off x="142844" y="1428736"/>
            <a:ext cx="4381500" cy="3048000"/>
          </a:xfrm>
          <a:prstGeom prst="rect">
            <a:avLst/>
          </a:prstGeom>
          <a:ln>
            <a:noFill/>
          </a:ln>
          <a:effectLst>
            <a:softEdge rad="112500"/>
          </a:effectLst>
        </p:spPr>
      </p:pic>
      <p:pic>
        <p:nvPicPr>
          <p:cNvPr id="14" name="Picture 13" descr="Hram%20Svetog%20Save%20na%20Vracaru1.jpg"/>
          <p:cNvPicPr>
            <a:picLocks noChangeAspect="1"/>
          </p:cNvPicPr>
          <p:nvPr/>
        </p:nvPicPr>
        <p:blipFill>
          <a:blip r:embed="rId5"/>
          <a:stretch>
            <a:fillRect/>
          </a:stretch>
        </p:blipFill>
        <p:spPr>
          <a:xfrm>
            <a:off x="4572000" y="1428736"/>
            <a:ext cx="3983054" cy="2987291"/>
          </a:xfrm>
          <a:prstGeom prst="rect">
            <a:avLst/>
          </a:prstGeom>
          <a:ln>
            <a:noFill/>
          </a:ln>
          <a:effectLst>
            <a:softEdge rad="112500"/>
          </a:effectLst>
        </p:spPr>
      </p:pic>
      <p:pic>
        <p:nvPicPr>
          <p:cNvPr id="15" name="Picture 14" descr="3031488773_8f62dc9c19.jpg"/>
          <p:cNvPicPr>
            <a:picLocks noChangeAspect="1"/>
          </p:cNvPicPr>
          <p:nvPr/>
        </p:nvPicPr>
        <p:blipFill>
          <a:blip r:embed="rId6" cstate="screen"/>
          <a:stretch>
            <a:fillRect/>
          </a:stretch>
        </p:blipFill>
        <p:spPr>
          <a:xfrm>
            <a:off x="6072198" y="4572008"/>
            <a:ext cx="2317744" cy="2030344"/>
          </a:xfrm>
          <a:prstGeom prst="rect">
            <a:avLst/>
          </a:prstGeom>
          <a:ln>
            <a:noFill/>
          </a:ln>
          <a:effectLst>
            <a:softEdge rad="112500"/>
          </a:effectLst>
        </p:spPr>
      </p:pic>
    </p:spTree>
  </p:cSld>
  <p:clrMapOvr>
    <a:masterClrMapping/>
  </p:clrMapOvr>
  <p:transition>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
          <p:cNvSpPr txBox="1">
            <a:spLocks/>
          </p:cNvSpPr>
          <p:nvPr/>
        </p:nvSpPr>
        <p:spPr>
          <a:xfrm>
            <a:off x="285750" y="571500"/>
            <a:ext cx="2786063" cy="500063"/>
          </a:xfrm>
          <a:prstGeom prst="rect">
            <a:avLst/>
          </a:prstGeom>
        </p:spPr>
        <p:txBody>
          <a:bodyPr/>
          <a:lstStyle>
            <a:extLst/>
          </a:lstStyle>
          <a:p>
            <a:pPr fontAlgn="auto">
              <a:spcAft>
                <a:spcPts val="0"/>
              </a:spcAft>
              <a:defRPr/>
            </a:pPr>
            <a:r>
              <a:rPr lang="sr-Cyrl-CS" sz="2400" kern="0" cap="all" dirty="0">
                <a:solidFill>
                  <a:schemeClr val="tx2"/>
                </a:solidFill>
                <a:effectLst>
                  <a:outerShdw blurRad="51000" dist="37000" dir="5400000" algn="tl" rotWithShape="0">
                    <a:srgbClr val="000000">
                      <a:alpha val="25000"/>
                    </a:srgbClr>
                  </a:outerShdw>
                </a:effectLst>
                <a:latin typeface="+mj-lt"/>
                <a:ea typeface="+mj-ea"/>
                <a:cs typeface="+mj-cs"/>
              </a:rPr>
              <a:t> Свети САВА</a:t>
            </a:r>
            <a:endParaRPr lang="en-US" sz="2400" kern="0" cap="all" dirty="0">
              <a:solidFill>
                <a:schemeClr val="tx2"/>
              </a:solidFill>
              <a:effectLst>
                <a:outerShdw blurRad="51000" dist="37000" dir="5400000" algn="tl" rotWithShape="0">
                  <a:srgbClr val="000000">
                    <a:alpha val="25000"/>
                  </a:srgbClr>
                </a:outerShdw>
              </a:effectLst>
              <a:latin typeface="+mj-lt"/>
              <a:ea typeface="+mj-ea"/>
              <a:cs typeface="+mj-cs"/>
            </a:endParaRPr>
          </a:p>
        </p:txBody>
      </p:sp>
      <p:sp>
        <p:nvSpPr>
          <p:cNvPr id="28675" name="Rectangle 4"/>
          <p:cNvSpPr>
            <a:spLocks noChangeArrowheads="1"/>
          </p:cNvSpPr>
          <p:nvPr/>
        </p:nvSpPr>
        <p:spPr bwMode="auto">
          <a:xfrm>
            <a:off x="357188" y="4857750"/>
            <a:ext cx="8286750" cy="1016000"/>
          </a:xfrm>
          <a:prstGeom prst="rect">
            <a:avLst/>
          </a:prstGeom>
          <a:noFill/>
          <a:ln w="9525">
            <a:noFill/>
            <a:miter lim="800000"/>
            <a:headEnd/>
            <a:tailEnd/>
          </a:ln>
        </p:spPr>
        <p:txBody>
          <a:bodyPr>
            <a:spAutoFit/>
          </a:bodyPr>
          <a:lstStyle/>
          <a:p>
            <a:pPr algn="just"/>
            <a:r>
              <a:rPr lang="ru-RU" sz="2000">
                <a:latin typeface="Century Schoolbook" pitchFamily="18" charset="0"/>
              </a:rPr>
              <a:t>У протеклих осам векова о Св</a:t>
            </a:r>
            <a:r>
              <a:rPr lang="en-US" sz="2000">
                <a:latin typeface="Century Schoolbook" pitchFamily="18" charset="0"/>
              </a:rPr>
              <a:t>e</a:t>
            </a:r>
            <a:r>
              <a:rPr lang="sr-Cyrl-CS" sz="2000">
                <a:latin typeface="Century Schoolbook" pitchFamily="18" charset="0"/>
              </a:rPr>
              <a:t>том</a:t>
            </a:r>
            <a:r>
              <a:rPr lang="ru-RU" sz="2000">
                <a:latin typeface="Century Schoolbook" pitchFamily="18" charset="0"/>
              </a:rPr>
              <a:t> Сави се говорило, писало, певало, сликало, проповедало више но и о једном српском великану и светитељу.</a:t>
            </a:r>
          </a:p>
        </p:txBody>
      </p:sp>
      <p:pic>
        <p:nvPicPr>
          <p:cNvPr id="28676" name="Picture 5" descr="svetisava.jpg"/>
          <p:cNvPicPr>
            <a:picLocks noChangeAspect="1"/>
          </p:cNvPicPr>
          <p:nvPr/>
        </p:nvPicPr>
        <p:blipFill>
          <a:blip r:embed="rId2"/>
          <a:srcRect/>
          <a:stretch>
            <a:fillRect/>
          </a:stretch>
        </p:blipFill>
        <p:spPr bwMode="auto">
          <a:xfrm>
            <a:off x="428625" y="2071688"/>
            <a:ext cx="1809750" cy="2379662"/>
          </a:xfrm>
          <a:prstGeom prst="rect">
            <a:avLst/>
          </a:prstGeom>
          <a:noFill/>
          <a:ln w="9525">
            <a:noFill/>
            <a:miter lim="800000"/>
            <a:headEnd/>
            <a:tailEnd/>
          </a:ln>
        </p:spPr>
      </p:pic>
      <p:pic>
        <p:nvPicPr>
          <p:cNvPr id="7" name="Picture 6" descr="svetisavakaoarhiepiskopsrpski.jpg"/>
          <p:cNvPicPr>
            <a:picLocks noChangeAspect="1"/>
          </p:cNvPicPr>
          <p:nvPr/>
        </p:nvPicPr>
        <p:blipFill>
          <a:blip r:embed="rId3"/>
          <a:stretch>
            <a:fillRect/>
          </a:stretch>
        </p:blipFill>
        <p:spPr>
          <a:xfrm>
            <a:off x="2500313" y="2071688"/>
            <a:ext cx="1857375" cy="2316162"/>
          </a:xfrm>
          <a:prstGeom prst="rect">
            <a:avLst/>
          </a:prstGeom>
          <a:ln w="38100" cap="sq">
            <a:solidFill>
              <a:schemeClr val="accent5">
                <a:lumMod val="40000"/>
                <a:lumOff val="60000"/>
              </a:schemeClr>
            </a:solidFill>
            <a:prstDash val="solid"/>
            <a:miter lim="800000"/>
          </a:ln>
          <a:effectLst>
            <a:outerShdw blurRad="50800" dist="38100" dir="2700000" algn="tl" rotWithShape="0">
              <a:srgbClr val="000000">
                <a:alpha val="43000"/>
              </a:srgbClr>
            </a:outerShdw>
          </a:effectLst>
        </p:spPr>
      </p:pic>
      <p:pic>
        <p:nvPicPr>
          <p:cNvPr id="12" name="Picture Placeholder 6" descr="Sveti_Sava_Kraljeva_Crkva.jpg"/>
          <p:cNvPicPr>
            <a:picLocks noGrp="1" noChangeAspect="1"/>
          </p:cNvPicPr>
          <p:nvPr>
            <p:ph type="pic" sz="quarter" idx="10"/>
          </p:nvPr>
        </p:nvPicPr>
        <p:blipFill>
          <a:blip r:embed="rId4"/>
          <a:srcRect t="335" b="335"/>
          <a:stretch>
            <a:fillRect/>
          </a:stretch>
        </p:blipFill>
        <p:spPr>
          <a:xfrm>
            <a:off x="4664075" y="2071688"/>
            <a:ext cx="1693863" cy="2303462"/>
          </a:xfrm>
        </p:spPr>
      </p:pic>
      <p:pic>
        <p:nvPicPr>
          <p:cNvPr id="13" name="Picture 12" descr="svetiSava.gif"/>
          <p:cNvPicPr>
            <a:picLocks noChangeAspect="1"/>
          </p:cNvPicPr>
          <p:nvPr/>
        </p:nvPicPr>
        <p:blipFill>
          <a:blip r:embed="rId5"/>
          <a:stretch>
            <a:fillRect/>
          </a:stretch>
        </p:blipFill>
        <p:spPr>
          <a:xfrm>
            <a:off x="6643688" y="2071688"/>
            <a:ext cx="1731962" cy="2309812"/>
          </a:xfrm>
          <a:prstGeom prst="rect">
            <a:avLst/>
          </a:prstGeom>
          <a:ln w="38100" cap="sq">
            <a:solidFill>
              <a:schemeClr val="accent5">
                <a:lumMod val="40000"/>
                <a:lumOff val="60000"/>
              </a:schemeClr>
            </a:solidFill>
            <a:prstDash val="solid"/>
            <a:miter lim="800000"/>
          </a:ln>
          <a:effectLst>
            <a:outerShdw blurRad="50800" dist="38100" dir="2700000" algn="tl" rotWithShape="0">
              <a:srgbClr val="000000">
                <a:alpha val="43000"/>
              </a:srgbClr>
            </a:outerShdw>
          </a:effectLst>
        </p:spPr>
      </p:pic>
    </p:spTree>
  </p:cSld>
  <p:clrMapOvr>
    <a:masterClrMapping/>
  </p:clrMapOvr>
  <p:transition>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
          <p:cNvSpPr txBox="1">
            <a:spLocks/>
          </p:cNvSpPr>
          <p:nvPr/>
        </p:nvSpPr>
        <p:spPr>
          <a:xfrm>
            <a:off x="285750" y="642938"/>
            <a:ext cx="8572500" cy="500062"/>
          </a:xfrm>
          <a:prstGeom prst="rect">
            <a:avLst/>
          </a:prstGeom>
        </p:spPr>
        <p:txBody>
          <a:bodyPr/>
          <a:lstStyle>
            <a:extLst/>
          </a:lstStyle>
          <a:p>
            <a:pPr fontAlgn="auto">
              <a:spcAft>
                <a:spcPts val="0"/>
              </a:spcAft>
              <a:defRPr/>
            </a:pPr>
            <a:r>
              <a:rPr lang="sr-Cyrl-CS" sz="2000" kern="0" cap="all" dirty="0">
                <a:solidFill>
                  <a:schemeClr val="tx2"/>
                </a:solidFill>
                <a:effectLst>
                  <a:outerShdw blurRad="51000" dist="37000" dir="5400000" algn="tl" rotWithShape="0">
                    <a:srgbClr val="000000">
                      <a:alpha val="25000"/>
                    </a:srgbClr>
                  </a:outerShdw>
                </a:effectLst>
                <a:latin typeface="+mj-lt"/>
                <a:ea typeface="+mj-ea"/>
                <a:cs typeface="+mj-cs"/>
              </a:rPr>
              <a:t> Свети САВА дели срећу – народна приповетка</a:t>
            </a:r>
            <a:endParaRPr lang="en-US" sz="2000" kern="0" cap="all" dirty="0">
              <a:solidFill>
                <a:schemeClr val="tx2"/>
              </a:solidFill>
              <a:effectLst>
                <a:outerShdw blurRad="51000" dist="37000" dir="5400000" algn="tl" rotWithShape="0">
                  <a:srgbClr val="000000">
                    <a:alpha val="25000"/>
                  </a:srgbClr>
                </a:outerShdw>
              </a:effectLst>
              <a:latin typeface="+mj-lt"/>
              <a:ea typeface="+mj-ea"/>
              <a:cs typeface="+mj-cs"/>
            </a:endParaRPr>
          </a:p>
        </p:txBody>
      </p:sp>
      <p:sp>
        <p:nvSpPr>
          <p:cNvPr id="29699" name="TextBox 9"/>
          <p:cNvSpPr txBox="1">
            <a:spLocks noChangeArrowheads="1"/>
          </p:cNvSpPr>
          <p:nvPr/>
        </p:nvSpPr>
        <p:spPr bwMode="auto">
          <a:xfrm>
            <a:off x="357188" y="1500188"/>
            <a:ext cx="8001000" cy="4894262"/>
          </a:xfrm>
          <a:prstGeom prst="rect">
            <a:avLst/>
          </a:prstGeom>
          <a:noFill/>
          <a:ln w="9525">
            <a:noFill/>
            <a:miter lim="800000"/>
            <a:headEnd/>
            <a:tailEnd/>
          </a:ln>
        </p:spPr>
        <p:txBody>
          <a:bodyPr>
            <a:spAutoFit/>
          </a:bodyPr>
          <a:lstStyle/>
          <a:p>
            <a:pPr algn="just">
              <a:lnSpc>
                <a:spcPct val="130000"/>
              </a:lnSpc>
            </a:pPr>
            <a:r>
              <a:rPr lang="en-US" sz="1600">
                <a:latin typeface="Century Schoolbook" pitchFamily="18" charset="0"/>
                <a:cs typeface="Times New Roman" pitchFamily="18" charset="0"/>
              </a:rPr>
              <a:t>Донели отац и мати мало, новорођено дете у цркву Светом Сави и замолили га да дете благослови и да му да сре</a:t>
            </a:r>
            <a:r>
              <a:rPr lang="sr-Cyrl-CS" sz="1600">
                <a:latin typeface="Century Schoolbook" pitchFamily="18" charset="0"/>
                <a:cs typeface="Times New Roman" pitchFamily="18" charset="0"/>
              </a:rPr>
              <a:t>ћ</a:t>
            </a:r>
            <a:r>
              <a:rPr lang="en-US" sz="1600">
                <a:latin typeface="Century Schoolbook" pitchFamily="18" charset="0"/>
                <a:cs typeface="Times New Roman" pitchFamily="18" charset="0"/>
              </a:rPr>
              <a:t>у. </a:t>
            </a:r>
            <a:endParaRPr lang="sr-Cyrl-CS" sz="1600">
              <a:latin typeface="Century Schoolbook" pitchFamily="18" charset="0"/>
              <a:cs typeface="Times New Roman" pitchFamily="18" charset="0"/>
            </a:endParaRPr>
          </a:p>
          <a:p>
            <a:pPr algn="just">
              <a:lnSpc>
                <a:spcPct val="130000"/>
              </a:lnSpc>
            </a:pPr>
            <a:endParaRPr lang="sr-Cyrl-CS" sz="1600">
              <a:latin typeface="Century Schoolbook" pitchFamily="18" charset="0"/>
              <a:cs typeface="Times New Roman" pitchFamily="18" charset="0"/>
            </a:endParaRPr>
          </a:p>
          <a:p>
            <a:pPr algn="just">
              <a:lnSpc>
                <a:spcPct val="130000"/>
              </a:lnSpc>
            </a:pPr>
            <a:r>
              <a:rPr lang="en-US" sz="1600">
                <a:latin typeface="Century Schoolbook" pitchFamily="18" charset="0"/>
                <a:cs typeface="Times New Roman" pitchFamily="18" charset="0"/>
              </a:rPr>
              <a:t>" Ја </a:t>
            </a:r>
            <a:r>
              <a:rPr lang="sr-Cyrl-CS" sz="1600">
                <a:latin typeface="Century Schoolbook" pitchFamily="18" charset="0"/>
                <a:cs typeface="Times New Roman" pitchFamily="18" charset="0"/>
              </a:rPr>
              <a:t>ћ</a:t>
            </a:r>
            <a:r>
              <a:rPr lang="en-US" sz="1600">
                <a:latin typeface="Century Schoolbook" pitchFamily="18" charset="0"/>
                <a:cs typeface="Times New Roman" pitchFamily="18" charset="0"/>
              </a:rPr>
              <a:t>у га благословити, као </a:t>
            </a:r>
            <a:r>
              <a:rPr lang="sr-Cyrl-CS" sz="1600">
                <a:latin typeface="Century Schoolbook" pitchFamily="18" charset="0"/>
                <a:cs typeface="Times New Roman" pitchFamily="18" charset="0"/>
              </a:rPr>
              <a:t>ш</a:t>
            </a:r>
            <a:r>
              <a:rPr lang="en-US" sz="1600">
                <a:latin typeface="Century Schoolbook" pitchFamily="18" charset="0"/>
                <a:cs typeface="Times New Roman" pitchFamily="18" charset="0"/>
              </a:rPr>
              <a:t>то је и Исус децу благословио, али му срећу  не могу дати. То мо</a:t>
            </a:r>
            <a:r>
              <a:rPr lang="sr-Cyrl-CS" sz="1600">
                <a:latin typeface="Century Schoolbook" pitchFamily="18" charset="0"/>
                <a:cs typeface="Times New Roman" pitchFamily="18" charset="0"/>
              </a:rPr>
              <a:t>ж</a:t>
            </a:r>
            <a:r>
              <a:rPr lang="en-US" sz="1600">
                <a:latin typeface="Century Schoolbook" pitchFamily="18" charset="0"/>
                <a:cs typeface="Times New Roman" pitchFamily="18" charset="0"/>
              </a:rPr>
              <a:t>ете само ви, родитељи његови, ако га зарану нау</a:t>
            </a:r>
            <a:r>
              <a:rPr lang="sr-Cyrl-CS" sz="1600">
                <a:latin typeface="Century Schoolbook" pitchFamily="18" charset="0"/>
                <a:cs typeface="Times New Roman" pitchFamily="18" charset="0"/>
              </a:rPr>
              <a:t>ч</a:t>
            </a:r>
            <a:r>
              <a:rPr lang="en-US" sz="1600">
                <a:latin typeface="Century Schoolbook" pitchFamily="18" charset="0"/>
                <a:cs typeface="Times New Roman" pitchFamily="18" charset="0"/>
              </a:rPr>
              <a:t>ите: да ради, да </a:t>
            </a:r>
            <a:r>
              <a:rPr lang="sr-Cyrl-CS" sz="1600">
                <a:latin typeface="Century Schoolbook" pitchFamily="18" charset="0"/>
                <a:cs typeface="Times New Roman" pitchFamily="18" charset="0"/>
              </a:rPr>
              <a:t>ш</a:t>
            </a:r>
            <a:r>
              <a:rPr lang="en-US" sz="1600">
                <a:latin typeface="Century Schoolbook" pitchFamily="18" charset="0"/>
                <a:cs typeface="Times New Roman" pitchFamily="18" charset="0"/>
              </a:rPr>
              <a:t>теди, да не ла</a:t>
            </a:r>
            <a:r>
              <a:rPr lang="sr-Cyrl-CS" sz="1600">
                <a:latin typeface="Century Schoolbook" pitchFamily="18" charset="0"/>
                <a:cs typeface="Times New Roman" pitchFamily="18" charset="0"/>
              </a:rPr>
              <a:t>ж</a:t>
            </a:r>
            <a:r>
              <a:rPr lang="en-US" sz="1600">
                <a:latin typeface="Century Schoolbook" pitchFamily="18" charset="0"/>
                <a:cs typeface="Times New Roman" pitchFamily="18" charset="0"/>
              </a:rPr>
              <a:t>е, да не краде, да слу</a:t>
            </a:r>
            <a:r>
              <a:rPr lang="sr-Cyrl-CS" sz="1600">
                <a:latin typeface="Century Schoolbook" pitchFamily="18" charset="0"/>
                <a:cs typeface="Times New Roman" pitchFamily="18" charset="0"/>
              </a:rPr>
              <a:t>ш</a:t>
            </a:r>
            <a:r>
              <a:rPr lang="en-US" sz="1600">
                <a:latin typeface="Century Schoolbook" pitchFamily="18" charset="0"/>
                <a:cs typeface="Times New Roman" pitchFamily="18" charset="0"/>
              </a:rPr>
              <a:t>а, да је побо</a:t>
            </a:r>
            <a:r>
              <a:rPr lang="sr-Cyrl-CS" sz="1600">
                <a:latin typeface="Century Schoolbook" pitchFamily="18" charset="0"/>
                <a:cs typeface="Times New Roman" pitchFamily="18" charset="0"/>
              </a:rPr>
              <a:t>ж</a:t>
            </a:r>
            <a:r>
              <a:rPr lang="en-US" sz="1600">
                <a:latin typeface="Century Schoolbook" pitchFamily="18" charset="0"/>
                <a:cs typeface="Times New Roman" pitchFamily="18" charset="0"/>
              </a:rPr>
              <a:t>но, да по</a:t>
            </a:r>
            <a:r>
              <a:rPr lang="sr-Cyrl-CS" sz="1600">
                <a:latin typeface="Century Schoolbook" pitchFamily="18" charset="0"/>
                <a:cs typeface="Times New Roman" pitchFamily="18" charset="0"/>
              </a:rPr>
              <a:t>ш</a:t>
            </a:r>
            <a:r>
              <a:rPr lang="en-US" sz="1600">
                <a:latin typeface="Century Schoolbook" pitchFamily="18" charset="0"/>
                <a:cs typeface="Times New Roman" pitchFamily="18" charset="0"/>
              </a:rPr>
              <a:t>тује старије, да је у сва</a:t>
            </a:r>
            <a:r>
              <a:rPr lang="sr-Cyrl-CS" sz="1600">
                <a:latin typeface="Century Schoolbook" pitchFamily="18" charset="0"/>
                <a:cs typeface="Times New Roman" pitchFamily="18" charset="0"/>
              </a:rPr>
              <a:t>ч</a:t>
            </a:r>
            <a:r>
              <a:rPr lang="en-US" sz="1600">
                <a:latin typeface="Century Schoolbook" pitchFamily="18" charset="0"/>
                <a:cs typeface="Times New Roman" pitchFamily="18" charset="0"/>
              </a:rPr>
              <a:t>ему умерено; а наро</a:t>
            </a:r>
            <a:r>
              <a:rPr lang="sr-Cyrl-CS" sz="1600">
                <a:latin typeface="Century Schoolbook" pitchFamily="18" charset="0"/>
                <a:cs typeface="Times New Roman" pitchFamily="18" charset="0"/>
              </a:rPr>
              <a:t>ч</a:t>
            </a:r>
            <a:r>
              <a:rPr lang="en-US" sz="1600">
                <a:latin typeface="Century Schoolbook" pitchFamily="18" charset="0"/>
                <a:cs typeface="Times New Roman" pitchFamily="18" charset="0"/>
              </a:rPr>
              <a:t>ито ако га будете упутули да добро </a:t>
            </a:r>
            <a:r>
              <a:rPr lang="sr-Cyrl-CS" sz="1600">
                <a:latin typeface="Century Schoolbook" pitchFamily="18" charset="0"/>
                <a:cs typeface="Times New Roman" pitchFamily="18" charset="0"/>
              </a:rPr>
              <a:t>ч</a:t>
            </a:r>
            <a:r>
              <a:rPr lang="en-US" sz="1600">
                <a:latin typeface="Century Schoolbook" pitchFamily="18" charset="0"/>
                <a:cs typeface="Times New Roman" pitchFamily="18" charset="0"/>
              </a:rPr>
              <a:t>ува своје здравље." </a:t>
            </a:r>
            <a:endParaRPr lang="sr-Cyrl-CS" sz="1600">
              <a:latin typeface="Century Schoolbook" pitchFamily="18" charset="0"/>
              <a:cs typeface="Times New Roman" pitchFamily="18" charset="0"/>
            </a:endParaRPr>
          </a:p>
          <a:p>
            <a:pPr algn="just">
              <a:lnSpc>
                <a:spcPct val="130000"/>
              </a:lnSpc>
            </a:pPr>
            <a:endParaRPr lang="sr-Cyrl-CS" sz="1600">
              <a:latin typeface="Century Schoolbook" pitchFamily="18" charset="0"/>
              <a:cs typeface="Times New Roman" pitchFamily="18" charset="0"/>
            </a:endParaRPr>
          </a:p>
          <a:p>
            <a:pPr algn="just">
              <a:lnSpc>
                <a:spcPct val="130000"/>
              </a:lnSpc>
            </a:pPr>
            <a:r>
              <a:rPr lang="en-US" sz="1600">
                <a:latin typeface="Century Schoolbook" pitchFamily="18" charset="0"/>
                <a:cs typeface="Times New Roman" pitchFamily="18" charset="0"/>
              </a:rPr>
              <a:t>Родитељи су у</a:t>
            </a:r>
            <a:r>
              <a:rPr lang="sr-Cyrl-CS" sz="1600">
                <a:latin typeface="Century Schoolbook" pitchFamily="18" charset="0"/>
                <a:cs typeface="Times New Roman" pitchFamily="18" charset="0"/>
              </a:rPr>
              <a:t>ч</a:t>
            </a:r>
            <a:r>
              <a:rPr lang="en-US" sz="1600">
                <a:latin typeface="Century Schoolbook" pitchFamily="18" charset="0"/>
                <a:cs typeface="Times New Roman" pitchFamily="18" charset="0"/>
              </a:rPr>
              <a:t>инили </a:t>
            </a:r>
            <a:r>
              <a:rPr lang="sr-Cyrl-CS" sz="1600">
                <a:latin typeface="Century Schoolbook" pitchFamily="18" charset="0"/>
                <a:cs typeface="Times New Roman" pitchFamily="18" charset="0"/>
              </a:rPr>
              <a:t>ш</a:t>
            </a:r>
            <a:r>
              <a:rPr lang="en-US" sz="1600">
                <a:latin typeface="Century Schoolbook" pitchFamily="18" charset="0"/>
                <a:cs typeface="Times New Roman" pitchFamily="18" charset="0"/>
              </a:rPr>
              <a:t>то им је светац казао, па од њиховог малог детета поста добар, радан, по</a:t>
            </a:r>
            <a:r>
              <a:rPr lang="sr-Cyrl-CS" sz="1600">
                <a:latin typeface="Century Schoolbook" pitchFamily="18" charset="0"/>
                <a:cs typeface="Times New Roman" pitchFamily="18" charset="0"/>
              </a:rPr>
              <a:t>ш</a:t>
            </a:r>
            <a:r>
              <a:rPr lang="en-US" sz="1600">
                <a:latin typeface="Century Schoolbook" pitchFamily="18" charset="0"/>
                <a:cs typeface="Times New Roman" pitchFamily="18" charset="0"/>
              </a:rPr>
              <a:t>тен и побо</a:t>
            </a:r>
            <a:r>
              <a:rPr lang="sr-Cyrl-CS" sz="1600">
                <a:latin typeface="Century Schoolbook" pitchFamily="18" charset="0"/>
                <a:cs typeface="Times New Roman" pitchFamily="18" charset="0"/>
              </a:rPr>
              <a:t>ж</a:t>
            </a:r>
            <a:r>
              <a:rPr lang="en-US" sz="1600">
                <a:latin typeface="Century Schoolbook" pitchFamily="18" charset="0"/>
                <a:cs typeface="Times New Roman" pitchFamily="18" charset="0"/>
              </a:rPr>
              <a:t>ан </a:t>
            </a:r>
            <a:r>
              <a:rPr lang="sr-Cyrl-CS" sz="1600">
                <a:latin typeface="Century Schoolbook" pitchFamily="18" charset="0"/>
                <a:cs typeface="Times New Roman" pitchFamily="18" charset="0"/>
              </a:rPr>
              <a:t>ч</a:t>
            </a:r>
            <a:r>
              <a:rPr lang="en-US" sz="1600">
                <a:latin typeface="Century Schoolbook" pitchFamily="18" charset="0"/>
                <a:cs typeface="Times New Roman" pitchFamily="18" charset="0"/>
              </a:rPr>
              <a:t>овек. </a:t>
            </a:r>
            <a:endParaRPr lang="sr-Cyrl-CS" sz="1600">
              <a:latin typeface="Century Schoolbook" pitchFamily="18" charset="0"/>
              <a:cs typeface="Times New Roman" pitchFamily="18" charset="0"/>
            </a:endParaRPr>
          </a:p>
          <a:p>
            <a:pPr algn="just">
              <a:lnSpc>
                <a:spcPct val="130000"/>
              </a:lnSpc>
            </a:pPr>
            <a:endParaRPr lang="sr-Cyrl-CS" sz="1600">
              <a:latin typeface="Century Schoolbook" pitchFamily="18" charset="0"/>
              <a:cs typeface="Times New Roman" pitchFamily="18" charset="0"/>
            </a:endParaRPr>
          </a:p>
          <a:p>
            <a:pPr algn="just">
              <a:lnSpc>
                <a:spcPct val="130000"/>
              </a:lnSpc>
            </a:pPr>
            <a:r>
              <a:rPr lang="en-US" sz="1600">
                <a:latin typeface="Century Schoolbook" pitchFamily="18" charset="0"/>
                <a:cs typeface="Times New Roman" pitchFamily="18" charset="0"/>
              </a:rPr>
              <a:t>То се после </a:t>
            </a:r>
            <a:r>
              <a:rPr lang="sr-Cyrl-CS" sz="1600">
                <a:latin typeface="Century Schoolbook" pitchFamily="18" charset="0"/>
                <a:cs typeface="Times New Roman" pitchFamily="18" charset="0"/>
              </a:rPr>
              <a:t>ч</a:t>
            </a:r>
            <a:r>
              <a:rPr lang="en-US" sz="1600">
                <a:latin typeface="Century Schoolbook" pitchFamily="18" charset="0"/>
                <a:cs typeface="Times New Roman" pitchFamily="18" charset="0"/>
              </a:rPr>
              <a:t>уло надалеко, па је са свију страна долазио силан свет и доводио малу децу Светом Сави да их благослови и да им да сре</a:t>
            </a:r>
            <a:r>
              <a:rPr lang="sr-Cyrl-CS" sz="1600">
                <a:latin typeface="Century Schoolbook" pitchFamily="18" charset="0"/>
                <a:cs typeface="Times New Roman" pitchFamily="18" charset="0"/>
              </a:rPr>
              <a:t>ћ</a:t>
            </a:r>
            <a:r>
              <a:rPr lang="en-US" sz="1600">
                <a:latin typeface="Century Schoolbook" pitchFamily="18" charset="0"/>
                <a:cs typeface="Times New Roman" pitchFamily="18" charset="0"/>
              </a:rPr>
              <a:t>у. А Свети Сава</a:t>
            </a:r>
            <a:r>
              <a:rPr lang="sr-Cyrl-CS" sz="1600">
                <a:latin typeface="Century Schoolbook" pitchFamily="18" charset="0"/>
                <a:cs typeface="Times New Roman" pitchFamily="18" charset="0"/>
              </a:rPr>
              <a:t> </a:t>
            </a:r>
            <a:r>
              <a:rPr lang="en-US" sz="1600">
                <a:latin typeface="Century Schoolbook" pitchFamily="18" charset="0"/>
                <a:cs typeface="Times New Roman" pitchFamily="18" charset="0"/>
              </a:rPr>
              <a:t>је свима одговарао као и онима првима.</a:t>
            </a:r>
          </a:p>
        </p:txBody>
      </p:sp>
    </p:spTree>
  </p:cSld>
  <p:clrMapOvr>
    <a:masterClrMapping/>
  </p:clrMapOvr>
  <p:transition>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
          <p:cNvSpPr txBox="1">
            <a:spLocks/>
          </p:cNvSpPr>
          <p:nvPr/>
        </p:nvSpPr>
        <p:spPr>
          <a:xfrm>
            <a:off x="285750" y="642938"/>
            <a:ext cx="8572500" cy="500062"/>
          </a:xfrm>
          <a:prstGeom prst="rect">
            <a:avLst/>
          </a:prstGeom>
        </p:spPr>
        <p:txBody>
          <a:bodyPr/>
          <a:lstStyle>
            <a:extLst/>
          </a:lstStyle>
          <a:p>
            <a:pPr fontAlgn="auto">
              <a:spcAft>
                <a:spcPts val="0"/>
              </a:spcAft>
              <a:defRPr/>
            </a:pPr>
            <a:r>
              <a:rPr lang="sr-Cyrl-CS" sz="2000" kern="0" cap="all" dirty="0">
                <a:solidFill>
                  <a:schemeClr val="tx2"/>
                </a:solidFill>
                <a:effectLst>
                  <a:outerShdw blurRad="51000" dist="37000" dir="5400000" algn="tl" rotWithShape="0">
                    <a:srgbClr val="000000">
                      <a:alpha val="25000"/>
                    </a:srgbClr>
                  </a:outerShdw>
                </a:effectLst>
                <a:latin typeface="+mj-lt"/>
                <a:ea typeface="+mj-ea"/>
                <a:cs typeface="+mj-cs"/>
              </a:rPr>
              <a:t> Химна Светом Сави</a:t>
            </a:r>
            <a:endParaRPr lang="en-US" sz="2000" kern="0" cap="all" dirty="0">
              <a:solidFill>
                <a:schemeClr val="tx2"/>
              </a:solidFill>
              <a:effectLst>
                <a:outerShdw blurRad="51000" dist="37000" dir="5400000" algn="tl" rotWithShape="0">
                  <a:srgbClr val="000000">
                    <a:alpha val="25000"/>
                  </a:srgbClr>
                </a:outerShdw>
              </a:effectLst>
              <a:latin typeface="+mj-lt"/>
              <a:ea typeface="+mj-ea"/>
              <a:cs typeface="+mj-cs"/>
            </a:endParaRPr>
          </a:p>
        </p:txBody>
      </p:sp>
      <p:sp>
        <p:nvSpPr>
          <p:cNvPr id="30723" name="TextBox 9"/>
          <p:cNvSpPr txBox="1">
            <a:spLocks noChangeArrowheads="1"/>
          </p:cNvSpPr>
          <p:nvPr/>
        </p:nvSpPr>
        <p:spPr bwMode="auto">
          <a:xfrm>
            <a:off x="3429000" y="2000250"/>
            <a:ext cx="4214813" cy="2652713"/>
          </a:xfrm>
          <a:prstGeom prst="rect">
            <a:avLst/>
          </a:prstGeom>
          <a:noFill/>
          <a:ln w="9525">
            <a:noFill/>
            <a:miter lim="800000"/>
            <a:headEnd/>
            <a:tailEnd/>
          </a:ln>
        </p:spPr>
        <p:txBody>
          <a:bodyPr>
            <a:spAutoFit/>
          </a:bodyPr>
          <a:lstStyle/>
          <a:p>
            <a:pPr>
              <a:lnSpc>
                <a:spcPct val="130000"/>
              </a:lnSpc>
            </a:pPr>
            <a:r>
              <a:rPr lang="ru-RU" sz="1600">
                <a:latin typeface="Century Schoolbook" pitchFamily="18" charset="0"/>
              </a:rPr>
              <a:t>Ускликнимо с љубављу</a:t>
            </a:r>
            <a:br>
              <a:rPr lang="ru-RU" sz="1600">
                <a:latin typeface="Century Schoolbook" pitchFamily="18" charset="0"/>
              </a:rPr>
            </a:br>
            <a:r>
              <a:rPr lang="ru-RU" sz="1600">
                <a:latin typeface="Century Schoolbook" pitchFamily="18" charset="0"/>
              </a:rPr>
              <a:t>Светитељу Сави</a:t>
            </a:r>
            <a:br>
              <a:rPr lang="ru-RU" sz="1600">
                <a:latin typeface="Century Schoolbook" pitchFamily="18" charset="0"/>
              </a:rPr>
            </a:br>
            <a:r>
              <a:rPr lang="ru-RU" sz="1600">
                <a:latin typeface="Century Schoolbook" pitchFamily="18" charset="0"/>
              </a:rPr>
              <a:t>Српске цркве и школе</a:t>
            </a:r>
            <a:br>
              <a:rPr lang="ru-RU" sz="1600">
                <a:latin typeface="Century Schoolbook" pitchFamily="18" charset="0"/>
              </a:rPr>
            </a:br>
            <a:r>
              <a:rPr lang="ru-RU" sz="1600">
                <a:latin typeface="Century Schoolbook" pitchFamily="18" charset="0"/>
              </a:rPr>
              <a:t>Светитељској глави.</a:t>
            </a:r>
            <a:br>
              <a:rPr lang="ru-RU" sz="1600">
                <a:latin typeface="Century Schoolbook" pitchFamily="18" charset="0"/>
              </a:rPr>
            </a:br>
            <a:r>
              <a:rPr lang="ru-RU" sz="1600">
                <a:latin typeface="Century Schoolbook" pitchFamily="18" charset="0"/>
              </a:rPr>
              <a:t>Тамо венци тамо слава</a:t>
            </a:r>
            <a:br>
              <a:rPr lang="ru-RU" sz="1600">
                <a:latin typeface="Century Schoolbook" pitchFamily="18" charset="0"/>
              </a:rPr>
            </a:br>
            <a:r>
              <a:rPr lang="ru-RU" sz="1600">
                <a:latin typeface="Century Schoolbook" pitchFamily="18" charset="0"/>
              </a:rPr>
              <a:t>Где наш српски пастир Сава.</a:t>
            </a:r>
            <a:br>
              <a:rPr lang="ru-RU" sz="1600">
                <a:latin typeface="Century Schoolbook" pitchFamily="18" charset="0"/>
              </a:rPr>
            </a:br>
            <a:r>
              <a:rPr lang="ru-RU" sz="1600">
                <a:latin typeface="Century Schoolbook" pitchFamily="18" charset="0"/>
              </a:rPr>
              <a:t>Појте му Срби,</a:t>
            </a:r>
            <a:br>
              <a:rPr lang="ru-RU" sz="1600">
                <a:latin typeface="Century Schoolbook" pitchFamily="18" charset="0"/>
              </a:rPr>
            </a:br>
            <a:r>
              <a:rPr lang="ru-RU" sz="1600">
                <a:latin typeface="Century Schoolbook" pitchFamily="18" charset="0"/>
              </a:rPr>
              <a:t>Песму и утројте!</a:t>
            </a:r>
            <a:endParaRPr lang="en-US" sz="1600">
              <a:latin typeface="Century Schoolbook" pitchFamily="18" charset="0"/>
              <a:cs typeface="Times New Roman" pitchFamily="18" charset="0"/>
            </a:endParaRPr>
          </a:p>
        </p:txBody>
      </p:sp>
      <p:pic>
        <p:nvPicPr>
          <p:cNvPr id="8" name="Picture Placeholder 6" descr="Sveti_Sava_Kraljeva_Crkva.jpg"/>
          <p:cNvPicPr>
            <a:picLocks noChangeAspect="1"/>
          </p:cNvPicPr>
          <p:nvPr/>
        </p:nvPicPr>
        <p:blipFill>
          <a:blip r:embed="rId2"/>
          <a:srcRect t="335" b="335"/>
          <a:stretch>
            <a:fillRect/>
          </a:stretch>
        </p:blipFill>
        <p:spPr>
          <a:xfrm>
            <a:off x="500063" y="1714500"/>
            <a:ext cx="2428875" cy="3303588"/>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ou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veti Sava 1">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70000"/>
                <a:satMod val="350000"/>
              </a:schemeClr>
            </a:gs>
          </a:gsLst>
          <a:path path="circle">
            <a:fillToRect l="51000" t="-20000" r="200000" b="100000"/>
          </a:path>
        </a:gradFill>
        <a:blipFill>
          <a:blip xmlns:r="http://schemas.openxmlformats.org/officeDocument/2006/relationships" r:embed="rId1">
            <a:duotone>
              <a:schemeClr val="phClr">
                <a:shade val="25000"/>
                <a:satMod val="350000"/>
              </a:schemeClr>
              <a:schemeClr val="phClr">
                <a:tint val="83000"/>
                <a:satMod val="115000"/>
              </a:schemeClr>
            </a:duotone>
          </a:blip>
          <a:tile tx="0" ty="0" sx="120000" sy="120000" flip="xy"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Sveti Sava 1</Template>
  <TotalTime>0</TotalTime>
  <Words>1648</Words>
  <Application>Microsoft Office PowerPoint</Application>
  <PresentationFormat>On-screen Show (4:3)</PresentationFormat>
  <Paragraphs>109</Paragraphs>
  <Slides>26</Slides>
  <Notes>13</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Century Schoolbook</vt:lpstr>
      <vt:lpstr>Calibri</vt:lpstr>
      <vt:lpstr>Wingdings</vt:lpstr>
      <vt:lpstr>Times New Roman</vt:lpstr>
      <vt:lpstr>Sveti Sava 1</vt:lpstr>
      <vt:lpstr>ПРИНЦ РАСТКО – СВЕТИ САВА</vt:lpstr>
      <vt:lpstr>Slide 2</vt:lpstr>
      <vt:lpstr>Slide 3</vt:lpstr>
      <vt:lpstr>А какав је Растко био?</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2009-09-16T12:23:11Z</dcterms:created>
  <dcterms:modified xsi:type="dcterms:W3CDTF">2009-09-29T15:00:48Z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1033</vt:i4>
  </property>
  <property fmtid="{D5CDD505-2E9C-101B-9397-08002B2CF9AE}" pid="3" name="_Version">
    <vt:lpwstr>12.0.4518</vt:lpwstr>
  </property>
</Properties>
</file>