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3B908A28-4971-4720-AEF1-7A0E6E9E48D5}">
          <p14:sldIdLst>
            <p14:sldId id="256"/>
            <p14:sldId id="257"/>
            <p14:sldId id="258"/>
            <p14:sldId id="259"/>
            <p14:sldId id="262"/>
            <p14:sldId id="263"/>
            <p14:sldId id="264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2B8FE00-B6D2-41A0-8C8D-9339BEA206BE}" type="datetimeFigureOut">
              <a:rPr lang="sr-Latn-RS" smtClean="0"/>
              <a:t>5.9.2012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89E6AD8-6638-462F-8855-4C2EA37E2777}" type="slidenum">
              <a:rPr lang="sr-Latn-RS" smtClean="0"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 rot="19140000">
            <a:off x="745880" y="1675514"/>
            <a:ext cx="5648623" cy="1204306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sr-Cyrl-RS" sz="6000" dirty="0" smtClean="0">
                <a:solidFill>
                  <a:schemeClr val="accent3">
                    <a:lumMod val="75000"/>
                  </a:schemeClr>
                </a:solidFill>
              </a:rPr>
              <a:t>Свети Сава</a:t>
            </a:r>
            <a:endParaRPr lang="sr-Latn-RS" sz="6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 rot="19140000">
            <a:off x="1289160" y="2428117"/>
            <a:ext cx="6511131" cy="329259"/>
          </a:xfrm>
        </p:spPr>
        <p:txBody>
          <a:bodyPr>
            <a:noAutofit/>
          </a:bodyPr>
          <a:lstStyle/>
          <a:p>
            <a:r>
              <a:rPr lang="sr-Cyrl-RS" sz="4000" dirty="0" smtClean="0">
                <a:solidFill>
                  <a:srgbClr val="FF0000"/>
                </a:solidFill>
              </a:rPr>
              <a:t>27.јануар</a:t>
            </a:r>
            <a:endParaRPr lang="sr-Latn-R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835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520940" cy="548640"/>
          </a:xfrm>
        </p:spPr>
        <p:txBody>
          <a:bodyPr>
            <a:noAutofit/>
          </a:bodyPr>
          <a:lstStyle/>
          <a:p>
            <a:r>
              <a:rPr lang="sr-Cyrl-RS" sz="4800" dirty="0" smtClean="0">
                <a:solidFill>
                  <a:srgbClr val="002060"/>
                </a:solidFill>
              </a:rPr>
              <a:t>Свети сава</a:t>
            </a:r>
            <a:endParaRPr lang="sr-Latn-RS" sz="4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4000" dirty="0" smtClean="0"/>
              <a:t>Живот Светог Саве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/>
              <a:t>Дела Светог Саве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/>
              <a:t>Химна Светом Сави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/>
              <a:t>Дечији </a:t>
            </a:r>
            <a:r>
              <a:rPr lang="sr-Cyrl-RS" sz="4000" dirty="0" smtClean="0"/>
              <a:t>радови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/>
              <a:t>Храм Светог Саве</a:t>
            </a:r>
          </a:p>
          <a:p>
            <a:pPr>
              <a:buFont typeface="Arial" pitchFamily="34" charset="0"/>
              <a:buChar char="•"/>
            </a:pPr>
            <a:endParaRPr lang="sr-Cyrl-RS" sz="4000" dirty="0" smtClean="0"/>
          </a:p>
          <a:p>
            <a:pPr>
              <a:buFont typeface="Arial" pitchFamily="34" charset="0"/>
              <a:buChar char="•"/>
            </a:pPr>
            <a:endParaRPr lang="sr-Cyrl-RS" sz="2000" dirty="0"/>
          </a:p>
          <a:p>
            <a:pPr>
              <a:buFont typeface="Arial" pitchFamily="34" charset="0"/>
              <a:buChar char="•"/>
            </a:pPr>
            <a:endParaRPr lang="sr-Cyrl-RS" sz="2000" dirty="0" smtClean="0"/>
          </a:p>
          <a:p>
            <a:pPr>
              <a:buFont typeface="Arial" pitchFamily="34" charset="0"/>
              <a:buChar char="•"/>
            </a:pPr>
            <a:endParaRPr lang="sr-Cyrl-RS" sz="2000" dirty="0" smtClean="0"/>
          </a:p>
          <a:p>
            <a:pPr>
              <a:buFont typeface="Arial" pitchFamily="34" charset="0"/>
              <a:buChar char="•"/>
            </a:pPr>
            <a:endParaRPr lang="sr-Latn-RS" sz="2000" dirty="0"/>
          </a:p>
        </p:txBody>
      </p:sp>
      <p:pic>
        <p:nvPicPr>
          <p:cNvPr id="1026" name="Picture 2" descr="C:\LanSchool Files\sveti sa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48880"/>
            <a:ext cx="3163416" cy="40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51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solidFill>
                  <a:schemeClr val="accent2"/>
                </a:solidFill>
              </a:rPr>
              <a:t> Живот Светог  саве</a:t>
            </a:r>
            <a:endParaRPr lang="sr-Latn-RS" dirty="0">
              <a:solidFill>
                <a:schemeClr val="accent2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sr-Cyrl-RS" sz="4000" dirty="0" smtClean="0">
                <a:solidFill>
                  <a:schemeClr val="accent4">
                    <a:lumMod val="50000"/>
                  </a:schemeClr>
                </a:solidFill>
              </a:rPr>
              <a:t>Растко Немањић рођен око 1169.године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>
                <a:solidFill>
                  <a:schemeClr val="accent4">
                    <a:lumMod val="50000"/>
                  </a:schemeClr>
                </a:solidFill>
              </a:rPr>
              <a:t>Најмлађи син Стефана Немање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>
                <a:solidFill>
                  <a:schemeClr val="accent4">
                    <a:lumMod val="50000"/>
                  </a:schemeClr>
                </a:solidFill>
              </a:rPr>
              <a:t>У манастиру добио име Свети Сава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>
                <a:solidFill>
                  <a:schemeClr val="accent4">
                    <a:lumMod val="50000"/>
                  </a:schemeClr>
                </a:solidFill>
              </a:rPr>
              <a:t>Први српски архиепископ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>
                <a:solidFill>
                  <a:schemeClr val="accent4">
                    <a:lumMod val="50000"/>
                  </a:schemeClr>
                </a:solidFill>
              </a:rPr>
              <a:t>Велики просветитељ</a:t>
            </a:r>
          </a:p>
          <a:p>
            <a:pPr>
              <a:buFont typeface="Arial" pitchFamily="34" charset="0"/>
              <a:buChar char="•"/>
            </a:pPr>
            <a:r>
              <a:rPr lang="sr-Cyrl-RS" sz="4000" dirty="0" smtClean="0">
                <a:solidFill>
                  <a:schemeClr val="accent4">
                    <a:lumMod val="50000"/>
                  </a:schemeClr>
                </a:solidFill>
              </a:rPr>
              <a:t>Миротворац и владар</a:t>
            </a:r>
            <a:endParaRPr lang="sr-Latn-RS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2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Дела  светог саве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3200" dirty="0" smtClean="0"/>
              <a:t>Житије Светог Симеона</a:t>
            </a:r>
          </a:p>
          <a:p>
            <a:pPr>
              <a:buFont typeface="Wingdings" pitchFamily="2" charset="2"/>
              <a:buChar char="v"/>
            </a:pPr>
            <a:r>
              <a:rPr lang="sr-Cyrl-RS" sz="3200" dirty="0" smtClean="0"/>
              <a:t>Хиландарски типик</a:t>
            </a:r>
          </a:p>
          <a:p>
            <a:pPr>
              <a:buFont typeface="Wingdings" pitchFamily="2" charset="2"/>
              <a:buChar char="v"/>
            </a:pPr>
            <a:r>
              <a:rPr lang="sr-Cyrl-RS" sz="3200" dirty="0" smtClean="0"/>
              <a:t>Номоканон</a:t>
            </a:r>
          </a:p>
          <a:p>
            <a:pPr>
              <a:buFont typeface="Wingdings" pitchFamily="2" charset="2"/>
              <a:buChar char="v"/>
            </a:pPr>
            <a:endParaRPr lang="sr-Latn-R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1026" name="Picture 2" descr="C:\LanSchool Files\u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52736"/>
            <a:ext cx="4287912" cy="452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5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r-Cyrl-RS" sz="1800" i="1" dirty="0" smtClean="0"/>
              <a:t>      </a:t>
            </a:r>
            <a:r>
              <a:rPr lang="en-US" sz="1800" i="1" dirty="0" err="1" smtClean="0"/>
              <a:t>Uskliknimo</a:t>
            </a:r>
            <a:r>
              <a:rPr lang="en-US" sz="1800" i="1" dirty="0" smtClean="0"/>
              <a:t> </a:t>
            </a:r>
            <a:r>
              <a:rPr lang="en-US" sz="1800" i="1" dirty="0"/>
              <a:t>s </a:t>
            </a:r>
            <a:r>
              <a:rPr lang="en-US" sz="1800" i="1" dirty="0" err="1"/>
              <a:t>ljubavlju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Svetitelju</a:t>
            </a:r>
            <a:r>
              <a:rPr lang="en-US" sz="1800" i="1" dirty="0"/>
              <a:t> </a:t>
            </a:r>
            <a:r>
              <a:rPr lang="en-US" sz="1800" i="1" dirty="0" err="1"/>
              <a:t>Savi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Srpske</a:t>
            </a:r>
            <a:r>
              <a:rPr lang="en-US" sz="1800" i="1" dirty="0"/>
              <a:t> </a:t>
            </a:r>
            <a:r>
              <a:rPr lang="en-US" sz="1800" i="1" dirty="0" err="1"/>
              <a:t>crkve</a:t>
            </a:r>
            <a:r>
              <a:rPr lang="en-US" sz="1800" i="1" dirty="0"/>
              <a:t> i </a:t>
            </a:r>
            <a:r>
              <a:rPr lang="en-US" sz="1800" i="1" dirty="0" err="1"/>
              <a:t>škole</a:t>
            </a:r>
            <a:r>
              <a:rPr lang="en-US" sz="1800" i="1" dirty="0"/>
              <a:t> -</a:t>
            </a:r>
            <a:br>
              <a:rPr lang="en-US" sz="1800" i="1" dirty="0"/>
            </a:br>
            <a:r>
              <a:rPr lang="en-US" sz="1800" i="1" dirty="0" err="1"/>
              <a:t>Svetiteljskoj</a:t>
            </a:r>
            <a:r>
              <a:rPr lang="en-US" sz="1800" i="1" dirty="0"/>
              <a:t> </a:t>
            </a:r>
            <a:r>
              <a:rPr lang="en-US" sz="1800" i="1" dirty="0" err="1"/>
              <a:t>glavi</a:t>
            </a:r>
            <a:r>
              <a:rPr lang="en-US" sz="1800" i="1" dirty="0"/>
              <a:t>.</a:t>
            </a:r>
            <a:br>
              <a:rPr lang="en-US" sz="1800" i="1" dirty="0"/>
            </a:b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Tamo</a:t>
            </a:r>
            <a:r>
              <a:rPr lang="en-US" sz="1800" i="1" dirty="0"/>
              <a:t> </a:t>
            </a:r>
            <a:r>
              <a:rPr lang="en-US" sz="1800" i="1" dirty="0" err="1"/>
              <a:t>venci</a:t>
            </a:r>
            <a:r>
              <a:rPr lang="en-US" sz="1800" i="1" dirty="0"/>
              <a:t>, </a:t>
            </a:r>
            <a:r>
              <a:rPr lang="en-US" sz="1800" i="1" dirty="0" err="1"/>
              <a:t>tamo</a:t>
            </a:r>
            <a:r>
              <a:rPr lang="en-US" sz="1800" i="1" dirty="0"/>
              <a:t> </a:t>
            </a:r>
            <a:r>
              <a:rPr lang="en-US" sz="1800" i="1" dirty="0" err="1"/>
              <a:t>slava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Gde</a:t>
            </a:r>
            <a:r>
              <a:rPr lang="en-US" sz="1800" i="1" dirty="0"/>
              <a:t> </a:t>
            </a:r>
            <a:r>
              <a:rPr lang="en-US" sz="1800" i="1" dirty="0" err="1"/>
              <a:t>naš</a:t>
            </a:r>
            <a:r>
              <a:rPr lang="en-US" sz="1800" i="1" dirty="0"/>
              <a:t> </a:t>
            </a:r>
            <a:r>
              <a:rPr lang="en-US" sz="1800" i="1" dirty="0" err="1"/>
              <a:t>srpski</a:t>
            </a:r>
            <a:r>
              <a:rPr lang="en-US" sz="1800" i="1" dirty="0"/>
              <a:t> </a:t>
            </a:r>
            <a:r>
              <a:rPr lang="en-US" sz="1800" i="1" dirty="0" err="1"/>
              <a:t>pastir</a:t>
            </a:r>
            <a:r>
              <a:rPr lang="en-US" sz="1800" i="1" dirty="0"/>
              <a:t> Sava</a:t>
            </a:r>
            <a:br>
              <a:rPr lang="en-US" sz="1800" i="1" dirty="0"/>
            </a:br>
            <a:r>
              <a:rPr lang="en-US" sz="1800" i="1" dirty="0" err="1"/>
              <a:t>Pojte</a:t>
            </a:r>
            <a:r>
              <a:rPr lang="en-US" sz="1800" i="1" dirty="0"/>
              <a:t> mu </a:t>
            </a:r>
            <a:r>
              <a:rPr lang="en-US" sz="1800" i="1" dirty="0" err="1"/>
              <a:t>Srbi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Pesmu</a:t>
            </a:r>
            <a:r>
              <a:rPr lang="en-US" sz="1800" i="1" dirty="0"/>
              <a:t> i </a:t>
            </a:r>
            <a:r>
              <a:rPr lang="en-US" sz="1800" i="1" dirty="0" err="1"/>
              <a:t>utrojte</a:t>
            </a:r>
            <a:r>
              <a:rPr lang="en-US" sz="1800" i="1" dirty="0"/>
              <a:t>!</a:t>
            </a:r>
            <a:br>
              <a:rPr lang="en-US" sz="1800" i="1" dirty="0"/>
            </a:b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Blagodar</a:t>
            </a:r>
            <a:r>
              <a:rPr lang="en-US" sz="1800" dirty="0"/>
              <a:t> </a:t>
            </a:r>
            <a:r>
              <a:rPr lang="en-US" sz="1800" dirty="0" err="1"/>
              <a:t>n</a:t>
            </a:r>
            <a:r>
              <a:rPr lang="en-US" sz="1800" i="1" dirty="0" err="1"/>
              <a:t>a</a:t>
            </a:r>
            <a:r>
              <a:rPr lang="en-US" sz="1800" i="1" dirty="0"/>
              <a:t> </a:t>
            </a:r>
            <a:r>
              <a:rPr lang="en-US" sz="1800" i="1" dirty="0" err="1"/>
              <a:t>Srbijo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Puna</a:t>
            </a:r>
            <a:r>
              <a:rPr lang="en-US" sz="1800" i="1" dirty="0"/>
              <a:t> </a:t>
            </a:r>
            <a:r>
              <a:rPr lang="en-US" sz="1800" i="1" dirty="0" err="1"/>
              <a:t>si</a:t>
            </a:r>
            <a:r>
              <a:rPr lang="en-US" sz="1800" i="1" dirty="0"/>
              <a:t> </a:t>
            </a:r>
            <a:r>
              <a:rPr lang="en-US" sz="1800" i="1" dirty="0" err="1"/>
              <a:t>ljubavi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Prema</a:t>
            </a:r>
            <a:r>
              <a:rPr lang="en-US" sz="1800" i="1" dirty="0"/>
              <a:t> </a:t>
            </a:r>
            <a:r>
              <a:rPr lang="en-US" sz="1800" i="1" dirty="0" err="1"/>
              <a:t>svome</a:t>
            </a:r>
            <a:r>
              <a:rPr lang="en-US" sz="1800" i="1" dirty="0"/>
              <a:t> </a:t>
            </a:r>
            <a:r>
              <a:rPr lang="en-US" sz="1800" i="1" dirty="0" err="1"/>
              <a:t>pastiru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Svetitelju</a:t>
            </a:r>
            <a:r>
              <a:rPr lang="en-US" sz="1800" i="1" dirty="0"/>
              <a:t> </a:t>
            </a:r>
            <a:r>
              <a:rPr lang="en-US" sz="1800" i="1" dirty="0" err="1"/>
              <a:t>Savi</a:t>
            </a:r>
            <a:r>
              <a:rPr lang="en-US" sz="1800" i="1" dirty="0"/>
              <a:t>.</a:t>
            </a:r>
            <a:br>
              <a:rPr lang="en-US" sz="1800" i="1" dirty="0"/>
            </a:b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Celo</a:t>
            </a:r>
            <a:r>
              <a:rPr lang="en-US" sz="1800" i="1" dirty="0"/>
              <a:t> </a:t>
            </a:r>
            <a:r>
              <a:rPr lang="en-US" sz="1800" i="1" dirty="0" err="1"/>
              <a:t>srpstvo</a:t>
            </a:r>
            <a:r>
              <a:rPr lang="en-US" sz="1800" i="1" dirty="0"/>
              <a:t> </a:t>
            </a:r>
            <a:r>
              <a:rPr lang="en-US" sz="1800" i="1" dirty="0" err="1"/>
              <a:t>slavi</a:t>
            </a:r>
            <a:r>
              <a:rPr lang="en-US" sz="1800" i="1" dirty="0"/>
              <a:t> </a:t>
            </a:r>
            <a:r>
              <a:rPr lang="en-US" sz="1800" i="1" dirty="0" err="1"/>
              <a:t>slavu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Svoga</a:t>
            </a:r>
            <a:r>
              <a:rPr lang="en-US" sz="1800" i="1" dirty="0"/>
              <a:t> </a:t>
            </a:r>
            <a:r>
              <a:rPr lang="en-US" sz="1800" i="1" dirty="0" err="1"/>
              <a:t>oca</a:t>
            </a:r>
            <a:r>
              <a:rPr lang="en-US" sz="1800" i="1" dirty="0"/>
              <a:t> </a:t>
            </a:r>
            <a:r>
              <a:rPr lang="en-US" sz="1800" i="1" dirty="0" err="1"/>
              <a:t>svetog</a:t>
            </a:r>
            <a:r>
              <a:rPr lang="en-US" sz="1800" i="1" dirty="0"/>
              <a:t> </a:t>
            </a:r>
            <a:r>
              <a:rPr lang="en-US" sz="1800" i="1" dirty="0" err="1"/>
              <a:t>Savu</a:t>
            </a:r>
            <a:r>
              <a:rPr lang="en-US" sz="1800" i="1" dirty="0"/>
              <a:t>.</a:t>
            </a:r>
            <a:br>
              <a:rPr lang="en-US" sz="1800" i="1" dirty="0"/>
            </a:br>
            <a:r>
              <a:rPr lang="en-US" sz="1800" i="1" dirty="0" err="1"/>
              <a:t>Pojte</a:t>
            </a:r>
            <a:r>
              <a:rPr lang="en-US" sz="1800" i="1" dirty="0"/>
              <a:t> mu </a:t>
            </a:r>
            <a:r>
              <a:rPr lang="en-US" sz="1800" i="1" dirty="0" err="1"/>
              <a:t>Srbi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Pesmu</a:t>
            </a:r>
            <a:r>
              <a:rPr lang="en-US" sz="1800" i="1" dirty="0"/>
              <a:t> i </a:t>
            </a:r>
            <a:r>
              <a:rPr lang="en-US" sz="1800" i="1" dirty="0" err="1"/>
              <a:t>utrojte</a:t>
            </a:r>
            <a:r>
              <a:rPr lang="en-US" sz="1800" i="1" dirty="0"/>
              <a:t>!</a:t>
            </a:r>
            <a:br>
              <a:rPr lang="en-US" sz="1800" i="1" dirty="0"/>
            </a:br>
            <a:endParaRPr lang="sr-Latn-R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800" i="1" dirty="0"/>
              <a:t>S </a:t>
            </a:r>
            <a:r>
              <a:rPr lang="en-US" sz="1800" i="1" dirty="0" err="1"/>
              <a:t>neba</a:t>
            </a:r>
            <a:r>
              <a:rPr lang="en-US" sz="1800" i="1" dirty="0"/>
              <a:t> </a:t>
            </a:r>
            <a:r>
              <a:rPr lang="en-US" sz="1800" i="1" dirty="0" err="1"/>
              <a:t>šalje</a:t>
            </a:r>
            <a:r>
              <a:rPr lang="en-US" sz="1800" i="1" dirty="0"/>
              <a:t> </a:t>
            </a:r>
            <a:r>
              <a:rPr lang="en-US" sz="1800" i="1" dirty="0" err="1"/>
              <a:t>blagoslov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Sveti</a:t>
            </a:r>
            <a:r>
              <a:rPr lang="en-US" sz="1800" i="1" dirty="0"/>
              <a:t> </a:t>
            </a:r>
            <a:r>
              <a:rPr lang="en-US" sz="1800" i="1" dirty="0" err="1"/>
              <a:t>otac</a:t>
            </a:r>
            <a:r>
              <a:rPr lang="en-US" sz="1800" i="1" dirty="0"/>
              <a:t> Sava.</a:t>
            </a:r>
            <a:br>
              <a:rPr lang="en-US" sz="1800" i="1" dirty="0"/>
            </a:br>
            <a:r>
              <a:rPr lang="en-US" sz="1800" i="1" dirty="0"/>
              <a:t>Sa </a:t>
            </a:r>
            <a:r>
              <a:rPr lang="en-US" sz="1800" i="1" dirty="0" err="1"/>
              <a:t>svih</a:t>
            </a:r>
            <a:r>
              <a:rPr lang="en-US" sz="1800" i="1" dirty="0"/>
              <a:t> </a:t>
            </a:r>
            <a:r>
              <a:rPr lang="en-US" sz="1800" i="1" dirty="0" err="1"/>
              <a:t>strana</a:t>
            </a:r>
            <a:r>
              <a:rPr lang="en-US" sz="1800" i="1" dirty="0"/>
              <a:t> </a:t>
            </a:r>
            <a:r>
              <a:rPr lang="en-US" sz="1800" i="1" dirty="0" err="1"/>
              <a:t>svi</a:t>
            </a:r>
            <a:r>
              <a:rPr lang="en-US" sz="1800" i="1" dirty="0"/>
              <a:t> </a:t>
            </a:r>
            <a:r>
              <a:rPr lang="en-US" sz="1800" i="1" dirty="0" err="1"/>
              <a:t>Srbi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/>
              <a:t>K </a:t>
            </a:r>
            <a:r>
              <a:rPr lang="en-US" sz="1800" i="1" dirty="0" err="1"/>
              <a:t>nebu</a:t>
            </a:r>
            <a:r>
              <a:rPr lang="en-US" sz="1800" i="1" dirty="0"/>
              <a:t> </a:t>
            </a:r>
            <a:r>
              <a:rPr lang="en-US" sz="1800" i="1" dirty="0" err="1"/>
              <a:t>glave</a:t>
            </a:r>
            <a:r>
              <a:rPr lang="en-US" sz="1800" i="1" dirty="0"/>
              <a:t> </a:t>
            </a:r>
            <a:r>
              <a:rPr lang="en-US" sz="1800" i="1" dirty="0" err="1"/>
              <a:t>podignite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Savu</a:t>
            </a:r>
            <a:r>
              <a:rPr lang="en-US" sz="1800" i="1" dirty="0"/>
              <a:t> </a:t>
            </a:r>
            <a:r>
              <a:rPr lang="en-US" sz="1800" i="1" dirty="0" err="1"/>
              <a:t>tamo</a:t>
            </a:r>
            <a:r>
              <a:rPr lang="en-US" sz="1800" i="1" dirty="0"/>
              <a:t> </a:t>
            </a:r>
            <a:r>
              <a:rPr lang="en-US" sz="1800" i="1" dirty="0" err="1"/>
              <a:t>ugledajte</a:t>
            </a:r>
            <a:r>
              <a:rPr lang="en-US" sz="1800" i="1" dirty="0"/>
              <a:t>:</a:t>
            </a:r>
            <a:br>
              <a:rPr lang="en-US" sz="1800" i="1" dirty="0"/>
            </a:br>
            <a:r>
              <a:rPr lang="en-US" sz="1800" i="1" dirty="0" err="1"/>
              <a:t>Savu</a:t>
            </a:r>
            <a:r>
              <a:rPr lang="en-US" sz="1800" i="1" dirty="0"/>
              <a:t> </a:t>
            </a:r>
            <a:r>
              <a:rPr lang="en-US" sz="1800" i="1" dirty="0" err="1"/>
              <a:t>srpsku</a:t>
            </a:r>
            <a:r>
              <a:rPr lang="en-US" sz="1800" i="1" dirty="0"/>
              <a:t> </a:t>
            </a:r>
            <a:r>
              <a:rPr lang="en-US" sz="1800" i="1" dirty="0" err="1"/>
              <a:t>slavu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Pred</a:t>
            </a:r>
            <a:r>
              <a:rPr lang="en-US" sz="1800" i="1" dirty="0"/>
              <a:t> </a:t>
            </a:r>
            <a:r>
              <a:rPr lang="en-US" sz="1800" i="1" dirty="0" err="1"/>
              <a:t>prestolom</a:t>
            </a:r>
            <a:r>
              <a:rPr lang="en-US" sz="1800" i="1" dirty="0"/>
              <a:t> </a:t>
            </a:r>
            <a:r>
              <a:rPr lang="en-US" sz="1800" i="1" dirty="0" err="1"/>
              <a:t>Tvorca</a:t>
            </a:r>
            <a:r>
              <a:rPr lang="en-US" sz="1800" i="1" dirty="0"/>
              <a:t>!</a:t>
            </a:r>
            <a:br>
              <a:rPr lang="en-US" sz="1800" i="1" dirty="0"/>
            </a:b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/>
              <a:t>Da se </a:t>
            </a:r>
            <a:r>
              <a:rPr lang="en-US" sz="1800" i="1" dirty="0" err="1"/>
              <a:t>srpska</a:t>
            </a:r>
            <a:r>
              <a:rPr lang="en-US" sz="1800" i="1" dirty="0"/>
              <a:t> </a:t>
            </a:r>
            <a:r>
              <a:rPr lang="en-US" sz="1800" i="1" dirty="0" err="1"/>
              <a:t>sva</a:t>
            </a:r>
            <a:r>
              <a:rPr lang="en-US" sz="1800" i="1" dirty="0"/>
              <a:t> </a:t>
            </a:r>
            <a:r>
              <a:rPr lang="en-US" sz="1800" i="1" dirty="0" err="1"/>
              <a:t>srca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/>
              <a:t>S </a:t>
            </a:r>
            <a:r>
              <a:rPr lang="en-US" sz="1800" i="1" dirty="0" err="1"/>
              <a:t>tobom</a:t>
            </a:r>
            <a:r>
              <a:rPr lang="en-US" sz="1800" i="1" dirty="0"/>
              <a:t> </a:t>
            </a:r>
            <a:r>
              <a:rPr lang="en-US" sz="1800" i="1" dirty="0" err="1"/>
              <a:t>ujedine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Sunce</a:t>
            </a:r>
            <a:r>
              <a:rPr lang="en-US" sz="1800" i="1" dirty="0"/>
              <a:t> </a:t>
            </a:r>
            <a:r>
              <a:rPr lang="en-US" sz="1800" i="1" dirty="0" err="1"/>
              <a:t>mira</a:t>
            </a:r>
            <a:r>
              <a:rPr lang="en-US" sz="1800" i="1" dirty="0"/>
              <a:t>, </a:t>
            </a:r>
            <a:r>
              <a:rPr lang="en-US" sz="1800" i="1" dirty="0" err="1"/>
              <a:t>ljubavi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/>
              <a:t>Da </a:t>
            </a:r>
            <a:r>
              <a:rPr lang="en-US" sz="1800" i="1" dirty="0" err="1"/>
              <a:t>nam</a:t>
            </a:r>
            <a:r>
              <a:rPr lang="en-US" sz="1800" i="1" dirty="0"/>
              <a:t> </a:t>
            </a:r>
            <a:r>
              <a:rPr lang="en-US" sz="1800" i="1" dirty="0" err="1"/>
              <a:t>svima</a:t>
            </a:r>
            <a:r>
              <a:rPr lang="en-US" sz="1800" i="1" dirty="0"/>
              <a:t> sine;</a:t>
            </a:r>
            <a:br>
              <a:rPr lang="en-US" sz="1800" i="1" dirty="0"/>
            </a:b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/>
              <a:t>Da </a:t>
            </a:r>
            <a:r>
              <a:rPr lang="en-US" sz="1800" i="1" dirty="0" err="1"/>
              <a:t>živimo</a:t>
            </a:r>
            <a:r>
              <a:rPr lang="en-US" sz="1800" i="1" dirty="0"/>
              <a:t> </a:t>
            </a:r>
            <a:r>
              <a:rPr lang="en-US" sz="1800" i="1" dirty="0" err="1"/>
              <a:t>svi</a:t>
            </a:r>
            <a:r>
              <a:rPr lang="en-US" sz="1800" i="1" dirty="0"/>
              <a:t> u </a:t>
            </a:r>
            <a:r>
              <a:rPr lang="en-US" sz="1800" i="1" dirty="0" err="1"/>
              <a:t>slozi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veti</a:t>
            </a:r>
            <a:r>
              <a:rPr lang="en-US" sz="1800" i="1" dirty="0"/>
              <a:t> </a:t>
            </a:r>
            <a:r>
              <a:rPr lang="en-US" sz="1800" i="1" dirty="0" err="1"/>
              <a:t>Savo</a:t>
            </a:r>
            <a:r>
              <a:rPr lang="en-US" sz="1800" i="1" dirty="0"/>
              <a:t>, </a:t>
            </a:r>
            <a:r>
              <a:rPr lang="en-US" sz="1800" i="1" dirty="0" err="1"/>
              <a:t>ti</a:t>
            </a:r>
            <a:r>
              <a:rPr lang="en-US" sz="1800" i="1" dirty="0"/>
              <a:t> </a:t>
            </a:r>
            <a:r>
              <a:rPr lang="en-US" sz="1800" i="1" dirty="0" err="1"/>
              <a:t>pomozi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Počuj</a:t>
            </a:r>
            <a:r>
              <a:rPr lang="en-US" sz="1800" i="1" dirty="0"/>
              <a:t> </a:t>
            </a:r>
            <a:r>
              <a:rPr lang="en-US" sz="1800" i="1" dirty="0" err="1"/>
              <a:t>glas</a:t>
            </a:r>
            <a:r>
              <a:rPr lang="en-US" sz="1800" i="1" dirty="0"/>
              <a:t> </a:t>
            </a:r>
            <a:r>
              <a:rPr lang="en-US" sz="1800" i="1" dirty="0" err="1"/>
              <a:t>svog</a:t>
            </a:r>
            <a:r>
              <a:rPr lang="en-US" sz="1800" i="1" dirty="0"/>
              <a:t> </a:t>
            </a:r>
            <a:r>
              <a:rPr lang="en-US" sz="1800" i="1" dirty="0" err="1"/>
              <a:t>roda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 err="1"/>
              <a:t>Srpskoga</a:t>
            </a:r>
            <a:r>
              <a:rPr lang="en-US" sz="1800" i="1" dirty="0"/>
              <a:t> </a:t>
            </a:r>
            <a:r>
              <a:rPr lang="en-US" sz="1800" i="1" dirty="0" err="1"/>
              <a:t>naroda</a:t>
            </a:r>
            <a:r>
              <a:rPr lang="en-US" sz="1800" i="1" dirty="0" smtClean="0"/>
              <a:t>!</a:t>
            </a:r>
            <a:r>
              <a:rPr lang="fr-FR" sz="1800" i="1" dirty="0"/>
              <a:t/>
            </a:r>
            <a:br>
              <a:rPr lang="fr-FR" sz="1800" i="1" dirty="0"/>
            </a:br>
            <a:r>
              <a:rPr lang="en-US" sz="1800" i="1" dirty="0" err="1"/>
              <a:t>Pojte</a:t>
            </a:r>
            <a:r>
              <a:rPr lang="en-US" sz="1800" i="1" dirty="0"/>
              <a:t> mu </a:t>
            </a:r>
            <a:r>
              <a:rPr lang="en-US" sz="1800" i="1" dirty="0" err="1"/>
              <a:t>Srbi</a:t>
            </a:r>
            <a:r>
              <a:rPr lang="en-US" sz="1800" i="1" dirty="0"/>
              <a:t>,</a:t>
            </a:r>
            <a:br>
              <a:rPr lang="en-US" sz="1800" i="1" dirty="0"/>
            </a:br>
            <a:r>
              <a:rPr lang="en-US" sz="1800" i="1" dirty="0" err="1"/>
              <a:t>Pesmu</a:t>
            </a:r>
            <a:r>
              <a:rPr lang="en-US" sz="1800" i="1" dirty="0"/>
              <a:t> i </a:t>
            </a:r>
            <a:r>
              <a:rPr lang="en-US" sz="1800" i="1" dirty="0" err="1" smtClean="0"/>
              <a:t>utrojte</a:t>
            </a:r>
            <a:r>
              <a:rPr lang="en-US" sz="1800" i="1" dirty="0" smtClean="0"/>
              <a:t>!</a:t>
            </a:r>
            <a:endParaRPr lang="sr-Latn-RS" sz="18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solidFill>
                  <a:schemeClr val="accent2"/>
                </a:solidFill>
              </a:rPr>
              <a:t>Химна светом Сави</a:t>
            </a:r>
            <a:endParaRPr lang="sr-Latn-R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8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LanSchool Files\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3194618" cy="38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4400" dirty="0" smtClean="0">
                <a:solidFill>
                  <a:srgbClr val="FF0000"/>
                </a:solidFill>
              </a:rPr>
              <a:t>Дечији радови</a:t>
            </a:r>
            <a:endParaRPr lang="sr-Latn-RS" sz="4400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solidFill>
                  <a:schemeClr val="accent2"/>
                </a:solidFill>
              </a:rPr>
              <a:t>Свети Сава школска слава</a:t>
            </a:r>
            <a:endParaRPr lang="sr-Latn-RS" sz="3200" dirty="0">
              <a:solidFill>
                <a:schemeClr val="accent2"/>
              </a:solidFill>
            </a:endParaRPr>
          </a:p>
        </p:txBody>
      </p:sp>
      <p:pic>
        <p:nvPicPr>
          <p:cNvPr id="3075" name="Picture 3" descr="C:\LanSchool Files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68960"/>
            <a:ext cx="2088232" cy="295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LanSchool Files\t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348880"/>
            <a:ext cx="2785443" cy="352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38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877" y="260648"/>
            <a:ext cx="7520940" cy="548640"/>
          </a:xfrm>
        </p:spPr>
        <p:txBody>
          <a:bodyPr/>
          <a:lstStyle/>
          <a:p>
            <a:r>
              <a:rPr lang="sr-Cyrl-RS" sz="4000" dirty="0" smtClean="0">
                <a:solidFill>
                  <a:srgbClr val="7030A0"/>
                </a:solidFill>
              </a:rPr>
              <a:t>Храм светог саве у београду</a:t>
            </a:r>
            <a:endParaRPr lang="sr-Latn-RS" sz="4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4098" name="Picture 2" descr="C:\LanSchool Files\h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8486"/>
            <a:ext cx="72008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4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600" y="2348880"/>
            <a:ext cx="7488832" cy="3240360"/>
          </a:xfrm>
        </p:spPr>
        <p:txBody>
          <a:bodyPr/>
          <a:lstStyle/>
          <a:p>
            <a:r>
              <a:rPr lang="sr-Cyrl-RS" sz="5400" dirty="0" smtClean="0">
                <a:solidFill>
                  <a:srgbClr val="FF0000"/>
                </a:solidFill>
              </a:rPr>
              <a:t>Срећна вам слава </a:t>
            </a:r>
            <a:br>
              <a:rPr lang="sr-Cyrl-RS" sz="5400" dirty="0" smtClean="0">
                <a:solidFill>
                  <a:srgbClr val="FF0000"/>
                </a:solidFill>
              </a:rPr>
            </a:br>
            <a:r>
              <a:rPr lang="sr-Cyrl-RS" sz="5400" dirty="0" smtClean="0">
                <a:solidFill>
                  <a:srgbClr val="FF0000"/>
                </a:solidFill>
              </a:rPr>
              <a:t>српчад и срби</a:t>
            </a:r>
            <a:br>
              <a:rPr lang="sr-Cyrl-RS" sz="5400" dirty="0" smtClean="0">
                <a:solidFill>
                  <a:srgbClr val="FF0000"/>
                </a:solidFill>
              </a:rPr>
            </a:br>
            <a:r>
              <a:rPr lang="sr-Cyrl-RS" sz="5400" dirty="0" smtClean="0">
                <a:solidFill>
                  <a:srgbClr val="FF0000"/>
                </a:solidFill>
              </a:rPr>
              <a:t>срећна вам слава</a:t>
            </a:r>
            <a:br>
              <a:rPr lang="sr-Cyrl-RS" sz="5400" dirty="0" smtClean="0">
                <a:solidFill>
                  <a:srgbClr val="FF0000"/>
                </a:solidFill>
              </a:rPr>
            </a:br>
            <a:r>
              <a:rPr lang="sr-Cyrl-RS" sz="5400" dirty="0" smtClean="0">
                <a:solidFill>
                  <a:srgbClr val="FF0000"/>
                </a:solidFill>
              </a:rPr>
              <a:t>децо и људи!</a:t>
            </a:r>
            <a:br>
              <a:rPr lang="sr-Cyrl-RS" sz="5400" dirty="0" smtClean="0">
                <a:solidFill>
                  <a:srgbClr val="FF0000"/>
                </a:solidFill>
              </a:rPr>
            </a:br>
            <a:endParaRPr lang="sr-Latn-R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45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97</TotalTime>
  <Words>80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Angles</vt:lpstr>
      <vt:lpstr>Свети Сава</vt:lpstr>
      <vt:lpstr>Свети сава</vt:lpstr>
      <vt:lpstr> Живот Светог  саве</vt:lpstr>
      <vt:lpstr>Дела  светог саве</vt:lpstr>
      <vt:lpstr>Химна светом Сави</vt:lpstr>
      <vt:lpstr>Дечији радови</vt:lpstr>
      <vt:lpstr>Храм светог саве у београду</vt:lpstr>
      <vt:lpstr>Срећна вам слава  српчад и срби срећна вам слава децо и људи!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Сава</dc:title>
  <dc:creator>Ucenici</dc:creator>
  <cp:lastModifiedBy>Ucenici</cp:lastModifiedBy>
  <cp:revision>19</cp:revision>
  <dcterms:created xsi:type="dcterms:W3CDTF">2012-09-05T15:14:19Z</dcterms:created>
  <dcterms:modified xsi:type="dcterms:W3CDTF">2012-09-05T16:58:28Z</dcterms:modified>
</cp:coreProperties>
</file>