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83" r:id="rId3"/>
    <p:sldId id="284" r:id="rId4"/>
    <p:sldId id="285" r:id="rId5"/>
    <p:sldId id="286" r:id="rId6"/>
    <p:sldId id="287" r:id="rId7"/>
    <p:sldId id="288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A0A0A0"/>
  </p:clrMru>
</p:presentationPr>
</file>

<file path=ppt/tableStyles.xml><?xml version="1.0" encoding="utf-8"?>
<a:tblStyleLst xmlns:a="http://schemas.openxmlformats.org/drawingml/2006/main" def="{B301B821-A1FF-4177-AEE7-76D212191A09}">
  <a:tblStyle styleId="{B301B821-A1FF-4177-AEE7-76D212191A09}" styleName="Medium Style 9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9DCAF9ED-07DC-4A11-8D7F-57B35C25682E}" styleName="Medium Style 10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793D81CF-94F2-401A-BA57-92F5A7B2D0C5}" styleName="Medium Style 8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FD0F851-EC5A-4D38-B0AD-8093EC10F338}" styleName="Light Style 6">
    <a:wholeTbl>
      <a:tcTxStyle>
        <a:fontRef idx="minor">
          <a:scrgbClr r="0" g="0" b="0"/>
        </a:fontRef>
        <a:schemeClr val="accent5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1FECB4D8-DB02-4DC6-A0A2-4F2EBAE1DC90}" styleName="Medium Style 1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3B4B98B0-60AC-42C2-AFA5-B58CD77FA1E5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0E3FDE45-AF77-4B5C-9715-49D594BDF05E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582" autoAdjust="0"/>
    <p:restoredTop sz="88034" autoAdjust="0"/>
  </p:normalViewPr>
  <p:slideViewPr>
    <p:cSldViewPr>
      <p:cViewPr varScale="1">
        <p:scale>
          <a:sx n="93" d="100"/>
          <a:sy n="93" d="100"/>
        </p:scale>
        <p:origin x="-43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315FE10-B48E-4A48-84D9-FBC91A224FE7}" type="datetimeFigureOut">
              <a:rPr lang="en-US"/>
              <a:pPr>
                <a:defRPr/>
              </a:pPr>
              <a:t>9/29/2009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28B9672-565A-4EC4-B75F-709777CFFF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3EEB34C1-16B1-4848-8F94-D08F92274CFF}" type="datetimeFigureOut">
              <a:rPr lang="en-US"/>
              <a:pPr>
                <a:defRPr/>
              </a:pPr>
              <a:t>9/29/2009</a:t>
            </a:fld>
            <a:endParaRPr lang="en-U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anchor="ctr"/>
          <a:lstStyle>
            <a:extLst/>
          </a:lstStyle>
          <a:p>
            <a:pPr lvl="0"/>
            <a:endParaRPr lang="en-US" noProof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/>
            <a:r>
              <a:rPr lang="en-US" noProof="0" smtClean="0"/>
              <a:t>Click to edit Master text styles</a:t>
            </a:r>
            <a:endParaRPr lang="en-US" noProof="0"/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1062DAC-E626-427A-A7D2-45D9C0ED89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3316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88FE4D-4415-497A-AEB3-36C0310683D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63A181-E614-4984-BAD4-75F6A9B2815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73C45B-A478-45DE-BEAD-C601F141277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F3C71A0-B626-4642-BE98-6274E98E71F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633F41-8C1E-4F2E-8683-C7EFDE87768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53501CC-1A44-4558-8CDE-C04BC3460E2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19B8C2-23BD-497A-8F51-57496773E40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 userDrawn="1"/>
        </p:nvSpPr>
        <p:spPr>
          <a:xfrm>
            <a:off x="0" y="3505200"/>
            <a:ext cx="9144000" cy="11430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ContosoLog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96200" y="5791200"/>
            <a:ext cx="1371600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0"/>
          <p:cNvSpPr/>
          <p:nvPr userDrawn="1"/>
        </p:nvSpPr>
        <p:spPr>
          <a:xfrm>
            <a:off x="0" y="0"/>
            <a:ext cx="9144000" cy="40386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4646613"/>
            <a:ext cx="9144000" cy="26987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Rectangle 2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noFill/>
        </p:spPr>
        <p:txBody>
          <a:bodyPr vert="horz"/>
          <a:lstStyle>
            <a:lvl1pPr algn="l">
              <a:defRPr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subTitle" idx="1"/>
          </p:nvPr>
        </p:nvSpPr>
        <p:spPr>
          <a:xfrm>
            <a:off x="228600" y="4706112"/>
            <a:ext cx="6934200" cy="228600"/>
          </a:xfrm>
          <a:solidFill>
            <a:schemeClr val="bg1"/>
          </a:solidFill>
        </p:spPr>
        <p:txBody>
          <a:bodyPr/>
          <a:lstStyle>
            <a:lvl1pPr marL="0" indent="0" algn="l">
              <a:buNone/>
              <a:defRPr sz="1100" b="1">
                <a:solidFill>
                  <a:schemeClr val="accent4">
                    <a:shade val="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>
          <a:xfrm>
            <a:off x="6477000" y="6477000"/>
            <a:ext cx="1020763" cy="3048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64B9293-7FBA-4A3B-9B4F-C961EFEB3C2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>
          <a:xfrm>
            <a:off x="228600" y="6477000"/>
            <a:ext cx="1600200" cy="304800"/>
          </a:xfrm>
        </p:spPr>
        <p:txBody>
          <a:bodyPr anchor="ctr"/>
          <a:lstStyle>
            <a:lvl1pPr algn="l">
              <a:defRPr>
                <a:solidFill>
                  <a:srgbClr val="A0A0A0"/>
                </a:solidFill>
              </a:defRPr>
            </a:lvl1pPr>
            <a:extLst/>
          </a:lstStyle>
          <a:p>
            <a:pPr>
              <a:defRPr/>
            </a:pPr>
            <a:fld id="{68D0AA4A-DDD1-4851-B45F-CC0167EBEFFD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" name="Rectangle 37"/>
          <p:cNvSpPr>
            <a:spLocks noGrp="1"/>
          </p:cNvSpPr>
          <p:nvPr>
            <p:ph type="body" sz="quarter" idx="13"/>
          </p:nvPr>
        </p:nvSpPr>
        <p:spPr>
          <a:xfrm>
            <a:off x="310896" y="381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3" name="Rectangle 37"/>
          <p:cNvSpPr>
            <a:spLocks noGrp="1"/>
          </p:cNvSpPr>
          <p:nvPr>
            <p:ph type="body" sz="quarter" idx="15"/>
          </p:nvPr>
        </p:nvSpPr>
        <p:spPr>
          <a:xfrm>
            <a:off x="304800" y="838200"/>
            <a:ext cx="7391400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Rectangle 37"/>
          <p:cNvSpPr>
            <a:spLocks noGrp="1"/>
          </p:cNvSpPr>
          <p:nvPr>
            <p:ph type="body" sz="quarter" idx="17"/>
          </p:nvPr>
        </p:nvSpPr>
        <p:spPr>
          <a:xfrm>
            <a:off x="310896" y="1295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Rectangle 37"/>
          <p:cNvSpPr>
            <a:spLocks noGrp="1"/>
          </p:cNvSpPr>
          <p:nvPr>
            <p:ph type="body" sz="quarter" idx="19"/>
          </p:nvPr>
        </p:nvSpPr>
        <p:spPr>
          <a:xfrm>
            <a:off x="310896" y="17526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7" name="Rectangle 37"/>
          <p:cNvSpPr>
            <a:spLocks noGrp="1"/>
          </p:cNvSpPr>
          <p:nvPr>
            <p:ph type="body" sz="quarter" idx="21"/>
          </p:nvPr>
        </p:nvSpPr>
        <p:spPr>
          <a:xfrm>
            <a:off x="310896" y="22098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9" name="Rectangle 37"/>
          <p:cNvSpPr>
            <a:spLocks noGrp="1"/>
          </p:cNvSpPr>
          <p:nvPr>
            <p:ph type="body" sz="quarter" idx="23"/>
          </p:nvPr>
        </p:nvSpPr>
        <p:spPr>
          <a:xfrm>
            <a:off x="310896" y="2667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1" name="Rectangle 37"/>
          <p:cNvSpPr>
            <a:spLocks noGrp="1"/>
          </p:cNvSpPr>
          <p:nvPr>
            <p:ph type="body" sz="quarter" idx="25"/>
          </p:nvPr>
        </p:nvSpPr>
        <p:spPr>
          <a:xfrm>
            <a:off x="310896" y="31242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3" name="Rectangle 37"/>
          <p:cNvSpPr>
            <a:spLocks noGrp="1"/>
          </p:cNvSpPr>
          <p:nvPr>
            <p:ph type="body" sz="quarter" idx="27"/>
          </p:nvPr>
        </p:nvSpPr>
        <p:spPr>
          <a:xfrm>
            <a:off x="310896" y="3581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5" name="Rectangle 37"/>
          <p:cNvSpPr>
            <a:spLocks noGrp="1"/>
          </p:cNvSpPr>
          <p:nvPr>
            <p:ph type="body" sz="quarter" idx="29"/>
          </p:nvPr>
        </p:nvSpPr>
        <p:spPr>
          <a:xfrm>
            <a:off x="310896" y="40386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7" name="Rectangle 37"/>
          <p:cNvSpPr>
            <a:spLocks noGrp="1"/>
          </p:cNvSpPr>
          <p:nvPr>
            <p:ph type="body" sz="quarter" idx="31"/>
          </p:nvPr>
        </p:nvSpPr>
        <p:spPr>
          <a:xfrm>
            <a:off x="310896" y="44958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37"/>
          <p:cNvSpPr>
            <a:spLocks noGrp="1"/>
          </p:cNvSpPr>
          <p:nvPr>
            <p:ph type="body" sz="quarter" idx="33"/>
          </p:nvPr>
        </p:nvSpPr>
        <p:spPr>
          <a:xfrm>
            <a:off x="310896" y="4953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Rectangle 37"/>
          <p:cNvSpPr>
            <a:spLocks noGrp="1"/>
          </p:cNvSpPr>
          <p:nvPr>
            <p:ph type="body" sz="quarter" idx="35"/>
          </p:nvPr>
        </p:nvSpPr>
        <p:spPr>
          <a:xfrm>
            <a:off x="310896" y="54102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8" name="Rectangle 37"/>
          <p:cNvSpPr>
            <a:spLocks noGrp="1"/>
          </p:cNvSpPr>
          <p:nvPr>
            <p:ph type="body" sz="quarter" idx="14"/>
          </p:nvPr>
        </p:nvSpPr>
        <p:spPr>
          <a:xfrm>
            <a:off x="7696200" y="381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Rectangle 37"/>
          <p:cNvSpPr>
            <a:spLocks noGrp="1"/>
          </p:cNvSpPr>
          <p:nvPr>
            <p:ph type="body" sz="quarter" idx="16"/>
          </p:nvPr>
        </p:nvSpPr>
        <p:spPr>
          <a:xfrm>
            <a:off x="7696200" y="838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Rectangle 37"/>
          <p:cNvSpPr>
            <a:spLocks noGrp="1"/>
          </p:cNvSpPr>
          <p:nvPr>
            <p:ph type="body" sz="quarter" idx="18"/>
          </p:nvPr>
        </p:nvSpPr>
        <p:spPr>
          <a:xfrm>
            <a:off x="7696200" y="1295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6" name="Rectangle 37"/>
          <p:cNvSpPr>
            <a:spLocks noGrp="1"/>
          </p:cNvSpPr>
          <p:nvPr>
            <p:ph type="body" sz="quarter" idx="20"/>
          </p:nvPr>
        </p:nvSpPr>
        <p:spPr>
          <a:xfrm>
            <a:off x="7696200" y="17526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8" name="Rectangle 37"/>
          <p:cNvSpPr>
            <a:spLocks noGrp="1"/>
          </p:cNvSpPr>
          <p:nvPr>
            <p:ph type="body" sz="quarter" idx="22"/>
          </p:nvPr>
        </p:nvSpPr>
        <p:spPr>
          <a:xfrm>
            <a:off x="7696200" y="22098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0" name="Rectangle 37"/>
          <p:cNvSpPr>
            <a:spLocks noGrp="1"/>
          </p:cNvSpPr>
          <p:nvPr>
            <p:ph type="body" sz="quarter" idx="24"/>
          </p:nvPr>
        </p:nvSpPr>
        <p:spPr>
          <a:xfrm>
            <a:off x="7696200" y="2667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2" name="Rectangle 37"/>
          <p:cNvSpPr>
            <a:spLocks noGrp="1"/>
          </p:cNvSpPr>
          <p:nvPr>
            <p:ph type="body" sz="quarter" idx="26"/>
          </p:nvPr>
        </p:nvSpPr>
        <p:spPr>
          <a:xfrm>
            <a:off x="7696200" y="3124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4" name="Rectangle 37"/>
          <p:cNvSpPr>
            <a:spLocks noGrp="1"/>
          </p:cNvSpPr>
          <p:nvPr>
            <p:ph type="body" sz="quarter" idx="28"/>
          </p:nvPr>
        </p:nvSpPr>
        <p:spPr>
          <a:xfrm>
            <a:off x="7696200" y="3581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6" name="Rectangle 37"/>
          <p:cNvSpPr>
            <a:spLocks noGrp="1"/>
          </p:cNvSpPr>
          <p:nvPr>
            <p:ph type="body" sz="quarter" idx="30"/>
          </p:nvPr>
        </p:nvSpPr>
        <p:spPr>
          <a:xfrm>
            <a:off x="7696200" y="40386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8" name="Rectangle 37"/>
          <p:cNvSpPr>
            <a:spLocks noGrp="1"/>
          </p:cNvSpPr>
          <p:nvPr>
            <p:ph type="body" sz="quarter" idx="32"/>
          </p:nvPr>
        </p:nvSpPr>
        <p:spPr>
          <a:xfrm>
            <a:off x="7696200" y="44958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Rectangle 37"/>
          <p:cNvSpPr>
            <a:spLocks noGrp="1"/>
          </p:cNvSpPr>
          <p:nvPr>
            <p:ph type="body" sz="quarter" idx="34"/>
          </p:nvPr>
        </p:nvSpPr>
        <p:spPr>
          <a:xfrm>
            <a:off x="7696200" y="4953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Rectangle 37"/>
          <p:cNvSpPr>
            <a:spLocks noGrp="1"/>
          </p:cNvSpPr>
          <p:nvPr>
            <p:ph type="body" sz="quarter" idx="36"/>
          </p:nvPr>
        </p:nvSpPr>
        <p:spPr>
          <a:xfrm>
            <a:off x="7696200" y="5410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Rectangle 37"/>
          <p:cNvSpPr>
            <a:spLocks noGrp="1"/>
          </p:cNvSpPr>
          <p:nvPr>
            <p:ph type="body" sz="quarter" idx="37"/>
          </p:nvPr>
        </p:nvSpPr>
        <p:spPr>
          <a:xfrm>
            <a:off x="310896" y="5867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>
            <a:noAutofit/>
          </a:bodyPr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Rectangle 37"/>
          <p:cNvSpPr>
            <a:spLocks noGrp="1"/>
          </p:cNvSpPr>
          <p:nvPr>
            <p:ph type="body" sz="quarter" idx="38"/>
          </p:nvPr>
        </p:nvSpPr>
        <p:spPr>
          <a:xfrm>
            <a:off x="7696200" y="5867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Rectangle 32"/>
          <p:cNvSpPr>
            <a:spLocks noGrp="1"/>
          </p:cNvSpPr>
          <p:nvPr>
            <p:ph type="dt" sz="half" idx="39"/>
          </p:nvPr>
        </p:nvSpPr>
        <p:spPr/>
        <p:txBody>
          <a:bodyPr/>
          <a:lstStyle>
            <a:lvl1pPr>
              <a:defRPr sz="1100"/>
            </a:lvl1pPr>
            <a:extLst/>
          </a:lstStyle>
          <a:p>
            <a:pPr>
              <a:defRPr/>
            </a:pPr>
            <a:fld id="{905264E5-ECFD-442D-B5E5-56A566B001F9}" type="datetime1">
              <a:rPr lang="en-US"/>
              <a:pPr>
                <a:defRPr/>
              </a:pPr>
              <a:t>9/29/2009</a:t>
            </a:fld>
            <a:endParaRPr lang="en-US"/>
          </a:p>
        </p:txBody>
      </p:sp>
      <p:sp>
        <p:nvSpPr>
          <p:cNvPr id="33" name="Rectangle 33"/>
          <p:cNvSpPr>
            <a:spLocks noGrp="1"/>
          </p:cNvSpPr>
          <p:nvPr>
            <p:ph type="sldNum" sz="quarter" idx="4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27648BA-2D1E-4341-B2D5-35B9BB59FF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4" name="Rectangle 34"/>
          <p:cNvSpPr>
            <a:spLocks noGrp="1"/>
          </p:cNvSpPr>
          <p:nvPr>
            <p:ph type="ftr" sz="quarter" idx="4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4038600"/>
            <a:ext cx="9144000" cy="6096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Rectangl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00950" y="6238875"/>
            <a:ext cx="8382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 userDrawn="1"/>
        </p:nvSpPr>
        <p:spPr>
          <a:xfrm>
            <a:off x="0" y="4646613"/>
            <a:ext cx="9144000" cy="26987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noFill/>
        </p:spPr>
        <p:txBody>
          <a:bodyPr vert="horz"/>
          <a:lstStyle>
            <a:lvl1pPr algn="l">
              <a:defRPr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Rectangle 3"/>
          <p:cNvSpPr>
            <a:spLocks noGrp="1"/>
          </p:cNvSpPr>
          <p:nvPr>
            <p:ph type="dt" sz="half" idx="10"/>
          </p:nvPr>
        </p:nvSpPr>
        <p:spPr>
          <a:xfrm>
            <a:off x="228600" y="6477000"/>
            <a:ext cx="1600200" cy="304800"/>
          </a:xfrm>
        </p:spPr>
        <p:txBody>
          <a:bodyPr anchor="ctr"/>
          <a:lstStyle>
            <a:lvl1pPr algn="l">
              <a:defRPr>
                <a:solidFill>
                  <a:srgbClr val="A0A0A0"/>
                </a:solidFill>
              </a:defRPr>
            </a:lvl1pPr>
            <a:extLst/>
          </a:lstStyle>
          <a:p>
            <a:pPr>
              <a:defRPr/>
            </a:pPr>
            <a:fld id="{0A50741C-9A51-4D8C-AB35-22C5A6A67FBD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7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477000" y="6477000"/>
            <a:ext cx="1020763" cy="3048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20FBCD3-3532-4548-AFD0-EEDB72D377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A4B45-709B-410A-80F5-27FF0F595A34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5F19A-0902-4BF1-898D-872F2E1BCFF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3715A-5E38-433F-8F5A-35F001DDF70F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A1DF8-0D25-4145-AF8E-6566A16F17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80772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9A05D-8A14-4276-B6B0-B2A2FFBF5DA3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476DD-5BF3-4654-B605-E95AAAB514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2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1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8"/>
          <p:cNvSpPr>
            <a:spLocks noGrp="1"/>
          </p:cNvSpPr>
          <p:nvPr>
            <p:ph type="body" sz="quarter" idx="16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17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8CF2A-F766-4500-B87C-0FBFF0A659F6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8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D2099-8473-4EE3-A79A-2694D24E82A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2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2 left, 1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Rectangle 8"/>
          <p:cNvSpPr>
            <a:spLocks noGrp="1"/>
          </p:cNvSpPr>
          <p:nvPr>
            <p:ph type="body" sz="quarter" idx="18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Rectangle 11"/>
          <p:cNvSpPr>
            <a:spLocks noGrp="1"/>
          </p:cNvSpPr>
          <p:nvPr>
            <p:ph sz="quarter" idx="19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4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89E16-B3A5-4CEF-A00C-269D857702C6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1" name="Rectangle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5EB4D-AC07-4D16-826A-8DAC5F8A4F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Rectangle 12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1 Left, 2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6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8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9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Rectangle 4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54B19E-51F1-45FA-9843-83160A036DB7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0" name="Rectangle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B067B-BA7E-4EB2-ABF9-C7CDC6B270D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2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1 Top, 2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15"/>
          </p:nvPr>
        </p:nvSpPr>
        <p:spPr>
          <a:xfrm>
            <a:off x="301752" y="609600"/>
            <a:ext cx="8074152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20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Rectangle 4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EBE4E-39B0-4A0A-AA14-D05D1720E1A5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0" name="Rectangle 6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B9F2C-E65E-4DD0-8E73-A00AF7E737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2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8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Rectangle 11"/>
          <p:cNvSpPr>
            <a:spLocks noGrp="1"/>
          </p:cNvSpPr>
          <p:nvPr>
            <p:ph sz="quarter" idx="19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20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Rectangle 4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13602-4E88-4CE6-B3AC-2E0F9ECA2C10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2" name="Rectangle 6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F3449F-2D92-4EE4-BB8A-18275DC5DC5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: 1 Left, 3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Rectangle 8"/>
          <p:cNvSpPr>
            <a:spLocks noGrp="1"/>
          </p:cNvSpPr>
          <p:nvPr>
            <p:ph type="body" sz="quarter" idx="14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11"/>
          <p:cNvSpPr>
            <a:spLocks noGrp="1"/>
          </p:cNvSpPr>
          <p:nvPr>
            <p:ph sz="quarter" idx="16"/>
          </p:nvPr>
        </p:nvSpPr>
        <p:spPr>
          <a:xfrm>
            <a:off x="44196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Rectangle 8"/>
          <p:cNvSpPr>
            <a:spLocks noGrp="1"/>
          </p:cNvSpPr>
          <p:nvPr>
            <p:ph type="body" sz="quarter" idx="17"/>
          </p:nvPr>
        </p:nvSpPr>
        <p:spPr>
          <a:xfrm>
            <a:off x="44165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Rectangle 11"/>
          <p:cNvSpPr>
            <a:spLocks noGrp="1"/>
          </p:cNvSpPr>
          <p:nvPr>
            <p:ph sz="quarter" idx="18"/>
          </p:nvPr>
        </p:nvSpPr>
        <p:spPr>
          <a:xfrm>
            <a:off x="44165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8"/>
          <p:cNvSpPr>
            <a:spLocks noGrp="1"/>
          </p:cNvSpPr>
          <p:nvPr>
            <p:ph type="body" sz="quarter" idx="19"/>
          </p:nvPr>
        </p:nvSpPr>
        <p:spPr>
          <a:xfrm>
            <a:off x="44196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20"/>
          </p:nvPr>
        </p:nvSpPr>
        <p:spPr>
          <a:xfrm>
            <a:off x="44196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Rectangle 4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4E3A9-A566-4841-8E3B-78AA1F585972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6" name="Rectangl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C6E10-20CE-41EA-8717-68A80403D4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Rectangle 12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: 3 Left, 1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3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Rectangle 11"/>
          <p:cNvSpPr>
            <a:spLocks noGrp="1"/>
          </p:cNvSpPr>
          <p:nvPr>
            <p:ph sz="quarter" idx="15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4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11"/>
          <p:cNvSpPr>
            <a:spLocks noGrp="1"/>
          </p:cNvSpPr>
          <p:nvPr>
            <p:ph sz="quarter" idx="16"/>
          </p:nvPr>
        </p:nvSpPr>
        <p:spPr>
          <a:xfrm>
            <a:off x="3048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7"/>
          </p:nvPr>
        </p:nvSpPr>
        <p:spPr>
          <a:xfrm>
            <a:off x="3017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1"/>
          <p:cNvSpPr>
            <a:spLocks noGrp="1"/>
          </p:cNvSpPr>
          <p:nvPr>
            <p:ph sz="quarter" idx="18"/>
          </p:nvPr>
        </p:nvSpPr>
        <p:spPr>
          <a:xfrm>
            <a:off x="3017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9"/>
          </p:nvPr>
        </p:nvSpPr>
        <p:spPr>
          <a:xfrm>
            <a:off x="3048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Rectangle 11"/>
          <p:cNvSpPr>
            <a:spLocks noGrp="1"/>
          </p:cNvSpPr>
          <p:nvPr>
            <p:ph sz="quarter" idx="20"/>
          </p:nvPr>
        </p:nvSpPr>
        <p:spPr>
          <a:xfrm>
            <a:off x="3048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Rectangle 4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DFC7D9-AFCE-45F6-BDB0-A6A916F8C8D2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2" name="Rectangl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2F805-14D7-4E18-8E5C-73A33288F0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Rectangle 12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2 Left, 3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3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8" name="Rectangle 8"/>
          <p:cNvSpPr>
            <a:spLocks noGrp="1"/>
          </p:cNvSpPr>
          <p:nvPr>
            <p:ph type="body" sz="quarter" idx="14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Rectangle 11"/>
          <p:cNvSpPr>
            <a:spLocks noGrp="1"/>
          </p:cNvSpPr>
          <p:nvPr>
            <p:ph sz="quarter" idx="18"/>
          </p:nvPr>
        </p:nvSpPr>
        <p:spPr>
          <a:xfrm>
            <a:off x="44196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1" name="Rectangle 8"/>
          <p:cNvSpPr>
            <a:spLocks noGrp="1"/>
          </p:cNvSpPr>
          <p:nvPr>
            <p:ph type="body" sz="quarter" idx="19"/>
          </p:nvPr>
        </p:nvSpPr>
        <p:spPr>
          <a:xfrm>
            <a:off x="44165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Rectangle 11"/>
          <p:cNvSpPr>
            <a:spLocks noGrp="1"/>
          </p:cNvSpPr>
          <p:nvPr>
            <p:ph sz="quarter" idx="20"/>
          </p:nvPr>
        </p:nvSpPr>
        <p:spPr>
          <a:xfrm>
            <a:off x="44165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3" name="Rectangle 8"/>
          <p:cNvSpPr>
            <a:spLocks noGrp="1"/>
          </p:cNvSpPr>
          <p:nvPr>
            <p:ph type="body" sz="quarter" idx="21"/>
          </p:nvPr>
        </p:nvSpPr>
        <p:spPr>
          <a:xfrm>
            <a:off x="44196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4" name="Rectangle 11"/>
          <p:cNvSpPr>
            <a:spLocks noGrp="1"/>
          </p:cNvSpPr>
          <p:nvPr>
            <p:ph sz="quarter" idx="22"/>
          </p:nvPr>
        </p:nvSpPr>
        <p:spPr>
          <a:xfrm>
            <a:off x="44196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Rectangle 4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D1D04-BBF4-4BFB-A74A-91C66CCE39DB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4" name="Rectangle 6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69F7C-F6C0-41FA-B26F-103961DFFB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5" name="Rectangle 12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3 Left, 2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4"/>
          </p:nvPr>
        </p:nvSpPr>
        <p:spPr>
          <a:xfrm>
            <a:off x="307848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Rectangle 11"/>
          <p:cNvSpPr>
            <a:spLocks noGrp="1"/>
          </p:cNvSpPr>
          <p:nvPr>
            <p:ph sz="quarter" idx="16"/>
          </p:nvPr>
        </p:nvSpPr>
        <p:spPr>
          <a:xfrm>
            <a:off x="307848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17"/>
          </p:nvPr>
        </p:nvSpPr>
        <p:spPr>
          <a:xfrm>
            <a:off x="304800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18"/>
          </p:nvPr>
        </p:nvSpPr>
        <p:spPr>
          <a:xfrm>
            <a:off x="304800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7" name="Rectangle 8"/>
          <p:cNvSpPr>
            <a:spLocks noGrp="1"/>
          </p:cNvSpPr>
          <p:nvPr>
            <p:ph type="body" sz="quarter" idx="19"/>
          </p:nvPr>
        </p:nvSpPr>
        <p:spPr>
          <a:xfrm>
            <a:off x="307848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Rectangle 11"/>
          <p:cNvSpPr>
            <a:spLocks noGrp="1"/>
          </p:cNvSpPr>
          <p:nvPr>
            <p:ph sz="quarter" idx="20"/>
          </p:nvPr>
        </p:nvSpPr>
        <p:spPr>
          <a:xfrm>
            <a:off x="307848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Rectangle 8"/>
          <p:cNvSpPr>
            <a:spLocks noGrp="1"/>
          </p:cNvSpPr>
          <p:nvPr>
            <p:ph type="body" sz="quarter" idx="2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Rectangle 11"/>
          <p:cNvSpPr>
            <a:spLocks noGrp="1"/>
          </p:cNvSpPr>
          <p:nvPr>
            <p:ph sz="quarter" idx="22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23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Rectangle 11"/>
          <p:cNvSpPr>
            <a:spLocks noGrp="1"/>
          </p:cNvSpPr>
          <p:nvPr>
            <p:ph sz="quarter" idx="24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4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A3F39-8743-4415-AD99-B75849E741EE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7" name="Rectangle 6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62B64-30B9-4A68-B946-E22FC81A05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8" name="Rectangle 12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mbst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6"/>
          <p:cNvSpPr/>
          <p:nvPr/>
        </p:nvSpPr>
        <p:spPr>
          <a:xfrm>
            <a:off x="13716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1" name="Rectangle 6"/>
          <p:cNvSpPr/>
          <p:nvPr/>
        </p:nvSpPr>
        <p:spPr>
          <a:xfrm>
            <a:off x="13716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2" name="Rectangle 6"/>
          <p:cNvSpPr/>
          <p:nvPr/>
        </p:nvSpPr>
        <p:spPr>
          <a:xfrm>
            <a:off x="35052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" name="Rectangle 6"/>
          <p:cNvSpPr/>
          <p:nvPr/>
        </p:nvSpPr>
        <p:spPr>
          <a:xfrm>
            <a:off x="35052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2" name="Rectangle 6"/>
          <p:cNvSpPr/>
          <p:nvPr/>
        </p:nvSpPr>
        <p:spPr>
          <a:xfrm>
            <a:off x="56388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3" name="Rectangle 6"/>
          <p:cNvSpPr/>
          <p:nvPr/>
        </p:nvSpPr>
        <p:spPr>
          <a:xfrm>
            <a:off x="56388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4" name="Rectangle 10"/>
          <p:cNvSpPr>
            <a:spLocks noGrp="1"/>
          </p:cNvSpPr>
          <p:nvPr>
            <p:ph type="pic" sz="quarter" idx="13"/>
          </p:nvPr>
        </p:nvSpPr>
        <p:spPr>
          <a:xfrm>
            <a:off x="1524000" y="16002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9" name="Rectangle 10"/>
          <p:cNvSpPr>
            <a:spLocks noGrp="1"/>
          </p:cNvSpPr>
          <p:nvPr>
            <p:ph type="pic" sz="quarter" idx="29"/>
          </p:nvPr>
        </p:nvSpPr>
        <p:spPr>
          <a:xfrm>
            <a:off x="1524000" y="40386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7" name="Rectangle 10"/>
          <p:cNvSpPr>
            <a:spLocks noGrp="1"/>
          </p:cNvSpPr>
          <p:nvPr>
            <p:ph type="pic" sz="quarter" idx="17"/>
          </p:nvPr>
        </p:nvSpPr>
        <p:spPr>
          <a:xfrm>
            <a:off x="3657600" y="16002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1" name="Rectangle 10"/>
          <p:cNvSpPr>
            <a:spLocks noGrp="1"/>
          </p:cNvSpPr>
          <p:nvPr>
            <p:ph type="pic" sz="quarter" idx="30"/>
          </p:nvPr>
        </p:nvSpPr>
        <p:spPr>
          <a:xfrm>
            <a:off x="3657600" y="40386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Rectangle 10"/>
          <p:cNvSpPr>
            <a:spLocks noGrp="1"/>
          </p:cNvSpPr>
          <p:nvPr>
            <p:ph type="pic" sz="quarter" idx="21"/>
          </p:nvPr>
        </p:nvSpPr>
        <p:spPr>
          <a:xfrm>
            <a:off x="5791200" y="16002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5" name="Rectangle 10"/>
          <p:cNvSpPr>
            <a:spLocks noGrp="1"/>
          </p:cNvSpPr>
          <p:nvPr>
            <p:ph type="pic" sz="quarter" idx="31"/>
          </p:nvPr>
        </p:nvSpPr>
        <p:spPr>
          <a:xfrm>
            <a:off x="5791200" y="40386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7" name="Rectangle 12"/>
          <p:cNvSpPr>
            <a:spLocks noGrp="1"/>
          </p:cNvSpPr>
          <p:nvPr>
            <p:ph type="body" sz="quarter" idx="14"/>
          </p:nvPr>
        </p:nvSpPr>
        <p:spPr>
          <a:xfrm>
            <a:off x="1524000" y="28956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Rectangle 12"/>
          <p:cNvSpPr>
            <a:spLocks noGrp="1"/>
          </p:cNvSpPr>
          <p:nvPr>
            <p:ph type="body" sz="quarter" idx="33"/>
          </p:nvPr>
        </p:nvSpPr>
        <p:spPr>
          <a:xfrm>
            <a:off x="1524000" y="53340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Rectangle 12"/>
          <p:cNvSpPr>
            <a:spLocks noGrp="1"/>
          </p:cNvSpPr>
          <p:nvPr>
            <p:ph type="body" sz="quarter" idx="18"/>
          </p:nvPr>
        </p:nvSpPr>
        <p:spPr>
          <a:xfrm>
            <a:off x="3657600" y="28956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Grp="1"/>
          </p:cNvSpPr>
          <p:nvPr>
            <p:ph type="body" sz="quarter" idx="34"/>
          </p:nvPr>
        </p:nvSpPr>
        <p:spPr>
          <a:xfrm>
            <a:off x="3657600" y="53340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2"/>
          <p:cNvSpPr>
            <a:spLocks noGrp="1"/>
          </p:cNvSpPr>
          <p:nvPr>
            <p:ph type="body" sz="quarter" idx="22"/>
          </p:nvPr>
        </p:nvSpPr>
        <p:spPr>
          <a:xfrm>
            <a:off x="5791200" y="28956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Rectangle 12"/>
          <p:cNvSpPr>
            <a:spLocks noGrp="1"/>
          </p:cNvSpPr>
          <p:nvPr>
            <p:ph type="body" sz="quarter" idx="35"/>
          </p:nvPr>
        </p:nvSpPr>
        <p:spPr>
          <a:xfrm>
            <a:off x="5791200" y="53340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Rectangle 11"/>
          <p:cNvSpPr>
            <a:spLocks noGrp="1"/>
          </p:cNvSpPr>
          <p:nvPr>
            <p:ph type="body" sz="quarter" idx="15"/>
          </p:nvPr>
        </p:nvSpPr>
        <p:spPr>
          <a:xfrm>
            <a:off x="1524000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5" name="Rectangle 11"/>
          <p:cNvSpPr>
            <a:spLocks noGrp="1"/>
          </p:cNvSpPr>
          <p:nvPr>
            <p:ph type="body" sz="quarter" idx="37"/>
          </p:nvPr>
        </p:nvSpPr>
        <p:spPr>
          <a:xfrm>
            <a:off x="1524000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4" name="Rectangle 11"/>
          <p:cNvSpPr>
            <a:spLocks noGrp="1"/>
          </p:cNvSpPr>
          <p:nvPr>
            <p:ph type="body" sz="quarter" idx="19"/>
          </p:nvPr>
        </p:nvSpPr>
        <p:spPr>
          <a:xfrm>
            <a:off x="3657600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0" name="Rectangle 11"/>
          <p:cNvSpPr>
            <a:spLocks noGrp="1"/>
          </p:cNvSpPr>
          <p:nvPr>
            <p:ph type="body" sz="quarter" idx="38"/>
          </p:nvPr>
        </p:nvSpPr>
        <p:spPr>
          <a:xfrm>
            <a:off x="3657600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Rectangle 11"/>
          <p:cNvSpPr>
            <a:spLocks noGrp="1"/>
          </p:cNvSpPr>
          <p:nvPr>
            <p:ph type="body" sz="quarter" idx="23"/>
          </p:nvPr>
        </p:nvSpPr>
        <p:spPr>
          <a:xfrm>
            <a:off x="5791200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3" name="Rectangle 11"/>
          <p:cNvSpPr>
            <a:spLocks noGrp="1"/>
          </p:cNvSpPr>
          <p:nvPr>
            <p:ph type="body" sz="quarter" idx="39"/>
          </p:nvPr>
        </p:nvSpPr>
        <p:spPr>
          <a:xfrm>
            <a:off x="5791200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4"/>
          <p:cNvSpPr>
            <a:spLocks noGrp="1"/>
          </p:cNvSpPr>
          <p:nvPr>
            <p:ph type="body" sz="quarter" idx="16"/>
          </p:nvPr>
        </p:nvSpPr>
        <p:spPr>
          <a:xfrm>
            <a:off x="1524000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6" name="Rectangle 14"/>
          <p:cNvSpPr>
            <a:spLocks noGrp="1"/>
          </p:cNvSpPr>
          <p:nvPr>
            <p:ph type="body" sz="quarter" idx="41"/>
          </p:nvPr>
        </p:nvSpPr>
        <p:spPr>
          <a:xfrm>
            <a:off x="1524000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2" name="Rectangle 14"/>
          <p:cNvSpPr>
            <a:spLocks noGrp="1"/>
          </p:cNvSpPr>
          <p:nvPr>
            <p:ph type="body" sz="quarter" idx="20"/>
          </p:nvPr>
        </p:nvSpPr>
        <p:spPr>
          <a:xfrm>
            <a:off x="3657600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7" name="Rectangle 14"/>
          <p:cNvSpPr>
            <a:spLocks noGrp="1"/>
          </p:cNvSpPr>
          <p:nvPr>
            <p:ph type="body" sz="quarter" idx="42"/>
          </p:nvPr>
        </p:nvSpPr>
        <p:spPr>
          <a:xfrm>
            <a:off x="3657600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Rectangle 14"/>
          <p:cNvSpPr>
            <a:spLocks noGrp="1"/>
          </p:cNvSpPr>
          <p:nvPr>
            <p:ph type="body" sz="quarter" idx="24"/>
          </p:nvPr>
        </p:nvSpPr>
        <p:spPr>
          <a:xfrm>
            <a:off x="5791200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2" name="Rectangle 14"/>
          <p:cNvSpPr>
            <a:spLocks noGrp="1"/>
          </p:cNvSpPr>
          <p:nvPr>
            <p:ph type="body" sz="quarter" idx="43"/>
          </p:nvPr>
        </p:nvSpPr>
        <p:spPr>
          <a:xfrm>
            <a:off x="5791200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Rectangle 51"/>
          <p:cNvSpPr>
            <a:spLocks noGrp="1"/>
          </p:cNvSpPr>
          <p:nvPr>
            <p:ph type="body" sz="quarter" idx="46"/>
          </p:nvPr>
        </p:nvSpPr>
        <p:spPr>
          <a:xfrm>
            <a:off x="304800" y="381000"/>
            <a:ext cx="8077200" cy="838200"/>
          </a:xfrm>
        </p:spPr>
        <p:txBody>
          <a:bodyPr/>
          <a:lstStyle>
            <a:lvl1pPr>
              <a:defRPr sz="12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Rectangle 42"/>
          <p:cNvSpPr>
            <a:spLocks noGrp="1"/>
          </p:cNvSpPr>
          <p:nvPr>
            <p:ph type="dt" sz="half" idx="47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7B09894-20DC-4A35-A3C4-30DE2C1D84B0}" type="datetime1">
              <a:rPr lang="en-US"/>
              <a:pPr>
                <a:defRPr/>
              </a:pPr>
              <a:t>9/29/2009</a:t>
            </a:fld>
            <a:endParaRPr lang="en-US"/>
          </a:p>
        </p:txBody>
      </p:sp>
      <p:sp>
        <p:nvSpPr>
          <p:cNvPr id="46" name="Rectangle 43"/>
          <p:cNvSpPr>
            <a:spLocks noGrp="1"/>
          </p:cNvSpPr>
          <p:nvPr>
            <p:ph type="sldNum" sz="quarter" idx="48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94C164B-6D19-45C7-BE33-825159E554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7" name="Rectangle 45"/>
          <p:cNvSpPr>
            <a:spLocks noGrp="1"/>
          </p:cNvSpPr>
          <p:nvPr>
            <p:ph type="ftr" sz="quarter" idx="49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0"/>
          <p:cNvSpPr/>
          <p:nvPr/>
        </p:nvSpPr>
        <p:spPr>
          <a:xfrm>
            <a:off x="8610600" y="0"/>
            <a:ext cx="533400" cy="68580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8610600" y="381000"/>
            <a:ext cx="533400" cy="5867400"/>
          </a:xfrm>
          <a:prstGeom prst="rect">
            <a:avLst/>
          </a:prstGeom>
        </p:spPr>
        <p:txBody>
          <a:bodyPr vert="vert"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8" name="Rectangle 3"/>
          <p:cNvSpPr>
            <a:spLocks noGrp="1"/>
          </p:cNvSpPr>
          <p:nvPr>
            <p:ph type="body" idx="1"/>
          </p:nvPr>
        </p:nvSpPr>
        <p:spPr bwMode="auto">
          <a:xfrm>
            <a:off x="304800" y="381000"/>
            <a:ext cx="80772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2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6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CF9C320F-4F36-4741-AD10-8657C6DEFFE9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4"/>
          </p:nvPr>
        </p:nvSpPr>
        <p:spPr>
          <a:xfrm>
            <a:off x="6503988" y="6473825"/>
            <a:ext cx="990600" cy="304800"/>
          </a:xfrm>
          <a:prstGeom prst="rect">
            <a:avLst/>
          </a:prstGeom>
        </p:spPr>
        <p:txBody>
          <a:bodyPr vert="horz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254DB8C-EB9D-4463-90E6-A4AD990575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>
            <a:spLocks noGrp="1"/>
          </p:cNvSpPr>
          <p:nvPr>
            <p:ph type="ftr" sz="quarter" idx="3"/>
          </p:nvPr>
        </p:nvSpPr>
        <p:spPr>
          <a:xfrm>
            <a:off x="2705100" y="6477000"/>
            <a:ext cx="3733800" cy="304800"/>
          </a:xfrm>
          <a:prstGeom prst="rect">
            <a:avLst/>
          </a:prstGeom>
        </p:spPr>
        <p:txBody>
          <a:bodyPr vert="horz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ysClr val="windowText" lastClr="000000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pic>
        <p:nvPicPr>
          <p:cNvPr id="1033" name="ContosoLogo.jpg"/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600950" y="6238875"/>
            <a:ext cx="8382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4" r:id="rId16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cap="small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9pPr>
      <a:extLst/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1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1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1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1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ctrTitle"/>
          </p:nvPr>
        </p:nvSpPr>
        <p:spPr>
          <a:xfrm>
            <a:off x="642938" y="4143375"/>
            <a:ext cx="8024812" cy="533400"/>
          </a:xfrm>
        </p:spPr>
        <p:txBody>
          <a:bodyPr>
            <a:noAutofit/>
          </a:bodyPr>
          <a:lstStyle>
            <a:extLst/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sr-Cyrl-CS" sz="4000" dirty="0" smtClean="0"/>
              <a:t>Србија ПОД ТУРСКОМ ВЛАШЋУ </a:t>
            </a:r>
            <a:endParaRPr lang="en-US" sz="4000" dirty="0"/>
          </a:p>
        </p:txBody>
      </p:sp>
      <p:sp>
        <p:nvSpPr>
          <p:cNvPr id="3" name="Rectangle 3"/>
          <p:cNvSpPr>
            <a:spLocks noGrp="1"/>
          </p:cNvSpPr>
          <p:nvPr>
            <p:ph type="subTitle" idx="1"/>
          </p:nvPr>
        </p:nvSpPr>
        <p:spPr>
          <a:xfrm>
            <a:off x="1643063" y="4786313"/>
            <a:ext cx="6934200" cy="723900"/>
          </a:xfrm>
        </p:spPr>
        <p:txBody>
          <a:bodyPr>
            <a:noAutofit/>
          </a:bodyPr>
          <a:lstStyle>
            <a:extLst/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sr-Cyrl-CS" sz="3200" dirty="0" smtClean="0"/>
              <a:t>Живот у Србији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7072313" y="5857875"/>
            <a:ext cx="2071687" cy="1000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pic>
        <p:nvPicPr>
          <p:cNvPr id="8" name="Picture 7" descr="Seoba%20sa%20ramom.jpg"/>
          <p:cNvPicPr>
            <a:picLocks noChangeAspect="1"/>
          </p:cNvPicPr>
          <p:nvPr/>
        </p:nvPicPr>
        <p:blipFill>
          <a:blip r:embed="rId3">
            <a:lum contrast="10000"/>
          </a:blip>
          <a:stretch>
            <a:fillRect/>
          </a:stretch>
        </p:blipFill>
        <p:spPr>
          <a:xfrm>
            <a:off x="2786018" y="419779"/>
            <a:ext cx="5786510" cy="3580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ecka_Patrijarsija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28926" y="4286232"/>
            <a:ext cx="3857652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Србија под турском влашћу</a:t>
            </a:r>
            <a:endParaRPr lang="en-US" sz="3200" b="0" dirty="0"/>
          </a:p>
        </p:txBody>
      </p:sp>
      <p:sp>
        <p:nvSpPr>
          <p:cNvPr id="7173" name="Rectangle 4"/>
          <p:cNvSpPr>
            <a:spLocks noGrp="1"/>
          </p:cNvSpPr>
          <p:nvPr>
            <p:ph sz="quarter" idx="15"/>
          </p:nvPr>
        </p:nvSpPr>
        <p:spPr>
          <a:xfrm>
            <a:off x="285750" y="1071563"/>
            <a:ext cx="8286750" cy="4357687"/>
          </a:xfrm>
        </p:spPr>
        <p:txBody>
          <a:bodyPr/>
          <a:lstStyle/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000" b="1" smtClean="0"/>
              <a:t> </a:t>
            </a:r>
            <a:r>
              <a:rPr lang="sr-Cyrl-CS" sz="2000" b="1" smtClean="0"/>
              <a:t> </a:t>
            </a:r>
            <a:r>
              <a:rPr lang="sr-Cyrl-CS" sz="2000" smtClean="0"/>
              <a:t>Освојивши Балканско полуострво, Турци шире исламску веру. Српска хришћанска црква губи своју самосталност.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Огорчени народ који је остао без српских господара одупире се исламу и налази свог новог вођу у српској цркви који оснива </a:t>
            </a:r>
            <a:r>
              <a:rPr lang="sr-Cyrl-CS" sz="2000" smtClean="0">
                <a:solidFill>
                  <a:srgbClr val="C00000"/>
                </a:solidFill>
              </a:rPr>
              <a:t>Пећку патријаршију</a:t>
            </a:r>
            <a:r>
              <a:rPr lang="sr-Cyrl-CS" sz="2000" smtClean="0"/>
              <a:t>.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Иако незадовољна њу је признала и турска власт.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Пећка патријаршија је успела да очува дух српског народа у језику, култури и обичајима. Захваљујући њој православни живот се одржао.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Турска власт ипак укида Пећку п</a:t>
            </a:r>
            <a:r>
              <a:rPr lang="en-US" sz="2000" smtClean="0"/>
              <a:t>a</a:t>
            </a:r>
            <a:r>
              <a:rPr lang="sr-Cyrl-CS" sz="2000" smtClean="0"/>
              <a:t>тријаршију 1766. године.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endParaRPr lang="sr-Cyrl-CS" sz="2000" smtClean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Србија под турском влашћу</a:t>
            </a:r>
            <a:endParaRPr lang="en-US" sz="3200" b="0" dirty="0"/>
          </a:p>
        </p:txBody>
      </p:sp>
      <p:sp>
        <p:nvSpPr>
          <p:cNvPr id="8195" name="Rectangle 4"/>
          <p:cNvSpPr>
            <a:spLocks noGrp="1"/>
          </p:cNvSpPr>
          <p:nvPr>
            <p:ph sz="quarter" idx="15"/>
          </p:nvPr>
        </p:nvSpPr>
        <p:spPr>
          <a:xfrm>
            <a:off x="285750" y="1143000"/>
            <a:ext cx="8286750" cy="5286375"/>
          </a:xfrm>
        </p:spPr>
        <p:txBody>
          <a:bodyPr/>
          <a:lstStyle/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000" b="1" smtClean="0"/>
              <a:t> </a:t>
            </a:r>
            <a:r>
              <a:rPr lang="sr-Cyrl-CS" sz="2000" b="1" smtClean="0"/>
              <a:t> </a:t>
            </a:r>
            <a:r>
              <a:rPr lang="sr-Cyrl-CS" sz="2000" smtClean="0"/>
              <a:t>Српски народ је био угњетаван, како од турске власти, тако и од властеле, која је прихватила исламску веру.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Морао је да плаћа </a:t>
            </a:r>
            <a:r>
              <a:rPr lang="sr-Cyrl-CS" sz="2000" smtClean="0">
                <a:solidFill>
                  <a:srgbClr val="C00000"/>
                </a:solidFill>
              </a:rPr>
              <a:t>харач</a:t>
            </a:r>
            <a:r>
              <a:rPr lang="sr-Cyrl-CS" sz="2000" smtClean="0"/>
              <a:t> - царски порез у стоци и житу.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Турци су их приморавали на </a:t>
            </a:r>
            <a:r>
              <a:rPr lang="sr-Cyrl-CS" sz="2000" smtClean="0">
                <a:solidFill>
                  <a:srgbClr val="C00000"/>
                </a:solidFill>
              </a:rPr>
              <a:t>кулук </a:t>
            </a:r>
            <a:r>
              <a:rPr lang="sr-Cyrl-CS" sz="2000" smtClean="0"/>
              <a:t>– тежак физички рад.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Најтежи намет био је </a:t>
            </a:r>
            <a:r>
              <a:rPr lang="sr-Cyrl-CS" sz="2000" smtClean="0">
                <a:solidFill>
                  <a:srgbClr val="C00000"/>
                </a:solidFill>
              </a:rPr>
              <a:t>данак у крви</a:t>
            </a:r>
            <a:r>
              <a:rPr lang="sr-Cyrl-CS" sz="2000" smtClean="0"/>
              <a:t>. Он се огледао у томе што су Турци насилно одводили српску децу у своје царство. Тако мале учили су их исламској вери и обучавали их за војнике - </a:t>
            </a:r>
            <a:r>
              <a:rPr lang="sr-Cyrl-CS" sz="2000" smtClean="0">
                <a:solidFill>
                  <a:srgbClr val="C00000"/>
                </a:solidFill>
              </a:rPr>
              <a:t>јањичаре.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После дугогодишње обуке, незнајући за своје порекло враћали су се у Србију и чинили злодела.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Пошто су Турци узимали само здраву децу, родитељи су их сакривали, а поједини и сакатили.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За било какву непослушност народ је затваран , кажњаван или убијан.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Такав живот изазивао је велико незадовољство у народу.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endParaRPr lang="sr-Cyrl-CS" sz="2000" smtClean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Србија под турском влашћу</a:t>
            </a:r>
            <a:endParaRPr lang="en-US" sz="3200" b="0" dirty="0"/>
          </a:p>
        </p:txBody>
      </p:sp>
      <p:sp>
        <p:nvSpPr>
          <p:cNvPr id="9219" name="Rectangle 4"/>
          <p:cNvSpPr>
            <a:spLocks noGrp="1"/>
          </p:cNvSpPr>
          <p:nvPr>
            <p:ph sz="quarter" idx="15"/>
          </p:nvPr>
        </p:nvSpPr>
        <p:spPr>
          <a:xfrm>
            <a:off x="285750" y="1143000"/>
            <a:ext cx="8286750" cy="5286375"/>
          </a:xfrm>
        </p:spPr>
        <p:txBody>
          <a:bodyPr/>
          <a:lstStyle/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Људи који су устајали против турске власти били су прогањани и приморани да се крију по шумама и планинама.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Такви одметници називали су се </a:t>
            </a:r>
            <a:r>
              <a:rPr lang="sr-Cyrl-CS" sz="2000" smtClean="0">
                <a:solidFill>
                  <a:srgbClr val="C00000"/>
                </a:solidFill>
              </a:rPr>
              <a:t>хајдуци</a:t>
            </a:r>
            <a:r>
              <a:rPr lang="sr-Cyrl-CS" sz="2000" smtClean="0"/>
              <a:t>.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Окупљали су се у дружине, на чијем челу је био хајдучки старешина - </a:t>
            </a:r>
            <a:r>
              <a:rPr lang="sr-Cyrl-CS" sz="2000" smtClean="0">
                <a:solidFill>
                  <a:srgbClr val="C00000"/>
                </a:solidFill>
              </a:rPr>
              <a:t>харамбаша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Турке су нападали из заседа и пресретали их по друмовима и засеоцима.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Састајали су се у пролеће на </a:t>
            </a:r>
            <a:r>
              <a:rPr lang="sr-Cyrl-CS" sz="2000" smtClean="0">
                <a:solidFill>
                  <a:srgbClr val="C00000"/>
                </a:solidFill>
              </a:rPr>
              <a:t>Ђурђевдан</a:t>
            </a:r>
            <a:r>
              <a:rPr lang="sr-Cyrl-CS" sz="2000" smtClean="0"/>
              <a:t>, а растајали у јесен на </a:t>
            </a:r>
            <a:r>
              <a:rPr lang="sr-Cyrl-CS" sz="2000" smtClean="0">
                <a:solidFill>
                  <a:srgbClr val="C00000"/>
                </a:solidFill>
              </a:rPr>
              <a:t>Митровдан</a:t>
            </a:r>
            <a:r>
              <a:rPr lang="sr-Cyrl-CS" sz="2000" smtClean="0"/>
              <a:t>. </a:t>
            </a:r>
            <a:endParaRPr lang="sr-Cyrl-CS" sz="2000" smtClean="0">
              <a:solidFill>
                <a:srgbClr val="C00000"/>
              </a:solidFill>
            </a:endParaRP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Дуге и хладне зиме проводили су код </a:t>
            </a:r>
            <a:r>
              <a:rPr lang="sr-Cyrl-CS" sz="2000" smtClean="0">
                <a:solidFill>
                  <a:srgbClr val="C00000"/>
                </a:solidFill>
              </a:rPr>
              <a:t>јатака</a:t>
            </a:r>
            <a:r>
              <a:rPr lang="sr-Cyrl-CS" sz="2000" smtClean="0"/>
              <a:t> – људи који су их помагали и крили од Турака.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Живот хајдука опеван је у многим народним песмама.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endParaRPr lang="sr-Cyrl-CS" sz="2000" smtClean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Србија под турском влашћу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pic>
        <p:nvPicPr>
          <p:cNvPr id="6" name="Picture 5" descr="Veljko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1214422"/>
            <a:ext cx="3571900" cy="4521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245" name="TextBox 7"/>
          <p:cNvSpPr txBox="1">
            <a:spLocks noChangeArrowheads="1"/>
          </p:cNvSpPr>
          <p:nvPr/>
        </p:nvSpPr>
        <p:spPr bwMode="auto">
          <a:xfrm>
            <a:off x="785813" y="5715000"/>
            <a:ext cx="29289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400"/>
              <a:t>Хајдук Вељко Петровић</a:t>
            </a:r>
            <a:endParaRPr lang="sr-Latn-CS" sz="1400"/>
          </a:p>
        </p:txBody>
      </p:sp>
      <p:pic>
        <p:nvPicPr>
          <p:cNvPr id="10246" name="Picture 8" descr="tf132rmv13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7625" y="1428750"/>
            <a:ext cx="4221163" cy="413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Србија под турском влашћу</a:t>
            </a:r>
            <a:endParaRPr lang="en-US" sz="3200" b="0" dirty="0"/>
          </a:p>
        </p:txBody>
      </p:sp>
      <p:sp>
        <p:nvSpPr>
          <p:cNvPr id="11267" name="Rectangle 4"/>
          <p:cNvSpPr>
            <a:spLocks noGrp="1"/>
          </p:cNvSpPr>
          <p:nvPr>
            <p:ph sz="quarter" idx="15"/>
          </p:nvPr>
        </p:nvSpPr>
        <p:spPr>
          <a:xfrm>
            <a:off x="285750" y="1143000"/>
            <a:ext cx="5143500" cy="5286375"/>
          </a:xfrm>
        </p:spPr>
        <p:txBody>
          <a:bodyPr/>
          <a:lstStyle/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Угњетен српски народ био је приморан да напусти своја огњишта.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>
                <a:solidFill>
                  <a:srgbClr val="C00000"/>
                </a:solidFill>
              </a:rPr>
              <a:t>Прва велика сеоба Срба </a:t>
            </a:r>
            <a:r>
              <a:rPr lang="sr-Cyrl-CS" sz="2000" smtClean="0"/>
              <a:t>ка северу била је крајем </a:t>
            </a:r>
            <a:r>
              <a:rPr lang="en-US" sz="2000" smtClean="0">
                <a:solidFill>
                  <a:srgbClr val="C00000"/>
                </a:solidFill>
              </a:rPr>
              <a:t>XVII</a:t>
            </a:r>
            <a:r>
              <a:rPr lang="en-US" sz="2000" smtClean="0"/>
              <a:t> </a:t>
            </a:r>
            <a:r>
              <a:rPr lang="sr-Cyrl-CS" sz="2000" smtClean="0"/>
              <a:t>века</a:t>
            </a:r>
            <a:r>
              <a:rPr lang="en-US" sz="2000" smtClean="0"/>
              <a:t>, 1690 </a:t>
            </a:r>
            <a:r>
              <a:rPr lang="sr-Cyrl-CS" sz="2000" smtClean="0"/>
              <a:t>год. под вођством </a:t>
            </a:r>
            <a:r>
              <a:rPr lang="sr-Cyrl-CS" sz="2000" smtClean="0">
                <a:solidFill>
                  <a:srgbClr val="C00000"/>
                </a:solidFill>
              </a:rPr>
              <a:t>Арсенија Чарнојевића </a:t>
            </a:r>
            <a:r>
              <a:rPr lang="en-US" sz="2000" smtClean="0">
                <a:solidFill>
                  <a:srgbClr val="C00000"/>
                </a:solidFill>
              </a:rPr>
              <a:t>III</a:t>
            </a:r>
            <a:endParaRPr lang="sr-Cyrl-CS" sz="2000" smtClean="0">
              <a:solidFill>
                <a:srgbClr val="C00000"/>
              </a:solidFill>
            </a:endParaRP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</a:t>
            </a:r>
            <a:r>
              <a:rPr lang="sr-Cyrl-CS" sz="2000" smtClean="0">
                <a:solidFill>
                  <a:srgbClr val="C00000"/>
                </a:solidFill>
              </a:rPr>
              <a:t>Друга велика сеоба Срба </a:t>
            </a:r>
            <a:r>
              <a:rPr lang="sr-Cyrl-CS" sz="2000" smtClean="0"/>
              <a:t>била је под вођством </a:t>
            </a:r>
            <a:r>
              <a:rPr lang="sr-Cyrl-CS" sz="2000" smtClean="0">
                <a:solidFill>
                  <a:srgbClr val="C00000"/>
                </a:solidFill>
              </a:rPr>
              <a:t>Арсенија</a:t>
            </a:r>
            <a:r>
              <a:rPr lang="en-US" sz="2000" smtClean="0">
                <a:solidFill>
                  <a:srgbClr val="C00000"/>
                </a:solidFill>
              </a:rPr>
              <a:t> IV</a:t>
            </a:r>
            <a:r>
              <a:rPr lang="sr-Cyrl-CS" sz="2000" smtClean="0">
                <a:solidFill>
                  <a:srgbClr val="C00000"/>
                </a:solidFill>
              </a:rPr>
              <a:t> Јовановића</a:t>
            </a:r>
            <a:r>
              <a:rPr lang="sr-Cyrl-CS" sz="2000" smtClean="0"/>
              <a:t>.</a:t>
            </a:r>
            <a:endParaRPr lang="en-US" sz="2000" smtClean="0"/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000" smtClean="0"/>
              <a:t> </a:t>
            </a:r>
            <a:r>
              <a:rPr lang="sr-Cyrl-CS" sz="2000" smtClean="0"/>
              <a:t>Срби су тако населили области око Дунава, Саве, Драве и Тисе. Бранећи ове области од Турака, српски војници постају граничари, а за узврат добијају земљишне поседе, разне титуле као и слободу исповедања хришћанске православне вере. </a:t>
            </a:r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pic>
        <p:nvPicPr>
          <p:cNvPr id="5" name="Picture 4" descr="Arsenije_II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0694" y="1214422"/>
            <a:ext cx="2857500" cy="5048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270" name="TextBox 5"/>
          <p:cNvSpPr txBox="1">
            <a:spLocks noChangeArrowheads="1"/>
          </p:cNvSpPr>
          <p:nvPr/>
        </p:nvSpPr>
        <p:spPr bwMode="auto">
          <a:xfrm>
            <a:off x="5500688" y="6215063"/>
            <a:ext cx="29289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400"/>
              <a:t>Арсеније Чарнојевић</a:t>
            </a:r>
            <a:endParaRPr lang="sr-Latn-CS" sz="140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90563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Срби у Мађарској - Сентандреја</a:t>
            </a:r>
            <a:endParaRPr lang="en-US" sz="3200" b="0" dirty="0"/>
          </a:p>
        </p:txBody>
      </p:sp>
      <p:sp>
        <p:nvSpPr>
          <p:cNvPr id="12291" name="Rectangle 4"/>
          <p:cNvSpPr>
            <a:spLocks noGrp="1"/>
          </p:cNvSpPr>
          <p:nvPr>
            <p:ph sz="quarter" idx="15"/>
          </p:nvPr>
        </p:nvSpPr>
        <p:spPr>
          <a:xfrm>
            <a:off x="285750" y="1143000"/>
            <a:ext cx="8215313" cy="5286375"/>
          </a:xfrm>
        </p:spPr>
        <p:txBody>
          <a:bodyPr/>
          <a:lstStyle/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Током прве сеобе Срба под вођством Арсенија Чарнојевића </a:t>
            </a:r>
          </a:p>
          <a:p>
            <a:pPr marL="0" indent="0" algn="just" eaLnBrk="1" hangingPunct="1">
              <a:lnSpc>
                <a:spcPct val="120000"/>
              </a:lnSpc>
              <a:buFontTx/>
              <a:buNone/>
            </a:pPr>
            <a:r>
              <a:rPr lang="sr-Cyrl-CS" sz="2000" smtClean="0"/>
              <a:t>   Сентандреју  (Мађарска) је  населило  8 000 српских породица.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Од седам цркава у овом Мађарском градићу близу Будимпеште, четири су српске православне цркве. 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У Будимпешти и данас постоји основна школа на српском језику.</a:t>
            </a:r>
          </a:p>
          <a:p>
            <a:pPr marL="0" indent="0" algn="just" eaLnBrk="1" hangingPunct="1">
              <a:lnSpc>
                <a:spcPct val="120000"/>
              </a:lnSpc>
              <a:buFontTx/>
              <a:buNone/>
            </a:pPr>
            <a:endParaRPr lang="sr-Cyrl-CS" sz="2000" smtClean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pic>
        <p:nvPicPr>
          <p:cNvPr id="6" name="Picture 5" descr="686px-SzentendreBelgradeChurc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3491378"/>
            <a:ext cx="3429024" cy="2994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800px-Szentendre%2C_muzeum_SPC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1934" y="3571876"/>
            <a:ext cx="4177183" cy="28352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295" name="TextBox 8"/>
          <p:cNvSpPr txBox="1">
            <a:spLocks noChangeArrowheads="1"/>
          </p:cNvSpPr>
          <p:nvPr/>
        </p:nvSpPr>
        <p:spPr bwMode="auto">
          <a:xfrm>
            <a:off x="2857500" y="6429375"/>
            <a:ext cx="29289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400"/>
              <a:t>Сентандреја</a:t>
            </a:r>
            <a:endParaRPr lang="sr-Latn-CS" sz="140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tchbook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Pitchbook</Template>
  <TotalTime>0</TotalTime>
  <Words>517</Words>
  <Application>Microsoft Office PowerPoint</Application>
  <PresentationFormat>On-screen Show (4:3)</PresentationFormat>
  <Paragraphs>46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Wingdings</vt:lpstr>
      <vt:lpstr>Pitchbook</vt:lpstr>
      <vt:lpstr>Србија ПОД ТУРСКОМ ВЛАШЋУ 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2009-09-21T15:33:17Z</dcterms:created>
  <dcterms:modified xsi:type="dcterms:W3CDTF">2009-09-29T15:15:24Z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1033</vt:i4>
  </property>
  <property fmtid="{D5CDD505-2E9C-101B-9397-08002B2CF9AE}" pid="3" name="_Version">
    <vt:lpwstr>12.0.4518</vt:lpwstr>
  </property>
</Properties>
</file>