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8D6"/>
  </p:clrMru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4A557D9-273B-40A9-B1ED-C56D51FA1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C23F6-DCC2-4BB1-8EB3-9812BA3E3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207D5B5-02D2-47AB-A3D0-D17C19908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6D0A252-6E20-4B32-AB7C-117F80961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2ADBEDF-6DF4-46C0-8260-58541BBCB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4F90-50A9-45F2-BF83-5AFD73A27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BCA77D-40CF-48F0-8FE8-DE719C89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4EAAE-97AB-4DAD-9F3B-9210A218C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C8D00A2C-3D08-4E01-A54D-5AF483539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CC52A-C89B-4188-8CE7-BB397F595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B65D1-855B-401F-B3BF-F868C4A04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>
            <a:normAutofit/>
          </a:bodyPr>
          <a:lstStyle/>
          <a:p>
            <a:pPr lvl="0"/>
            <a:endParaRPr lang="sr-Latn-CS" noProof="0" smtClean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6B137-0F48-4AF9-A16B-DD85F2BDC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6213D86-CAE2-4584-B88C-4BD4F0AB5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4" r:id="rId2"/>
    <p:sldLayoutId id="2147483780" r:id="rId3"/>
    <p:sldLayoutId id="2147483781" r:id="rId4"/>
    <p:sldLayoutId id="2147483782" r:id="rId5"/>
    <p:sldLayoutId id="2147483775" r:id="rId6"/>
    <p:sldLayoutId id="2147483783" r:id="rId7"/>
    <p:sldLayoutId id="2147483776" r:id="rId8"/>
    <p:sldLayoutId id="2147483784" r:id="rId9"/>
    <p:sldLayoutId id="2147483777" r:id="rId10"/>
    <p:sldLayoutId id="2147483785" r:id="rId11"/>
    <p:sldLayoutId id="214748377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143000" y="4038600"/>
            <a:ext cx="7696200" cy="182880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dirty="0" smtClean="0"/>
              <a:t>Србија у </a:t>
            </a:r>
            <a:r>
              <a:rPr lang="en-US" dirty="0" smtClean="0"/>
              <a:t>XX</a:t>
            </a:r>
            <a:r>
              <a:rPr lang="sr-Cyrl-CS" dirty="0" smtClean="0"/>
              <a:t> веку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eaLnBrk="1" hangingPunct="1"/>
            <a:r>
              <a:rPr lang="sr-Cyrl-CS" smtClean="0"/>
              <a:t>КВИЗ - Природа и друштво 4</a:t>
            </a:r>
            <a:endParaRPr lang="en-US" smtClean="0"/>
          </a:p>
        </p:txBody>
      </p:sp>
      <p:sp>
        <p:nvSpPr>
          <p:cNvPr id="2052" name="AutoShape 4">
            <a:hlinkClick r:id="" action="ppaction://hlinkshowjump?jump=nextslide" highlightClick="1">
              <a:snd r:embed="rId2" name="drumroll.wav" builtIn="1"/>
            </a:hlinkClick>
          </p:cNvPr>
          <p:cNvSpPr>
            <a:spLocks noChangeArrowheads="1"/>
          </p:cNvSpPr>
          <p:nvPr/>
        </p:nvSpPr>
        <p:spPr bwMode="auto">
          <a:xfrm>
            <a:off x="7924800" y="6096000"/>
            <a:ext cx="838200" cy="6096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9221" name="Picture 7" descr="Serbian_retreat_WW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971800"/>
            <a:ext cx="32004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8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38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pPr eaLnBrk="1" hangingPunct="1"/>
            <a:r>
              <a:rPr lang="sr-Cyrl-CS" sz="4000" smtClean="0"/>
              <a:t>Изабери поље!</a:t>
            </a:r>
            <a:endParaRPr lang="en-US" sz="4000" smtClean="0"/>
          </a:p>
        </p:txBody>
      </p:sp>
      <p:graphicFrame>
        <p:nvGraphicFramePr>
          <p:cNvPr id="10277" name="Group 37"/>
          <p:cNvGraphicFramePr>
            <a:graphicFrameLocks noGrp="1"/>
          </p:cNvGraphicFramePr>
          <p:nvPr>
            <p:ph type="tbl" idx="1"/>
          </p:nvPr>
        </p:nvGraphicFramePr>
        <p:xfrm>
          <a:off x="685800" y="2133600"/>
          <a:ext cx="7693025" cy="3724276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538288"/>
                <a:gridCol w="1538287"/>
                <a:gridCol w="1539875"/>
                <a:gridCol w="1538288"/>
                <a:gridCol w="1538287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" action="ppaction://hlinksldjump"/>
                        </a:rPr>
                        <a:t>1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3" action="ppaction://hlinksldjump"/>
                        </a:rPr>
                        <a:t>2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4" action="ppaction://hlinksldjump"/>
                        </a:rPr>
                        <a:t>3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5" action="ppaction://hlinksldjump"/>
                        </a:rPr>
                        <a:t>4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6" action="ppaction://hlinksldjump"/>
                        </a:rPr>
                        <a:t>5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7" action="ppaction://hlinksldjump"/>
                        </a:rPr>
                        <a:t>6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8" action="ppaction://hlinksldjump"/>
                        </a:rPr>
                        <a:t>7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9" action="ppaction://hlinksldjump"/>
                        </a:rPr>
                        <a:t>8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0" action="ppaction://hlinksldjump"/>
                        </a:rPr>
                        <a:t>9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1" action="ppaction://hlinksldjump"/>
                        </a:rPr>
                        <a:t>10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2" action="ppaction://hlinksldjump"/>
                        </a:rPr>
                        <a:t>11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3" action="ppaction://hlinksldjump"/>
                        </a:rPr>
                        <a:t>12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4" action="ppaction://hlinksldjump"/>
                        </a:rPr>
                        <a:t>13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5" action="ppaction://hlinksldjump"/>
                        </a:rPr>
                        <a:t>14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6" action="ppaction://hlinksldjump"/>
                        </a:rPr>
                        <a:t>15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000" u="none" strike="noStrike" cap="none" normalizeH="0" baseline="0" smtClean="0">
                          <a:ln>
                            <a:noFill/>
                          </a:ln>
                          <a:effectLst/>
                          <a:hlinkClick r:id="rId17" action="ppaction://hlinksldjump"/>
                        </a:rPr>
                        <a:t>16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1.  </a:t>
            </a:r>
            <a:r>
              <a:rPr lang="sr-Cyrl-CS" sz="3600" smtClean="0"/>
              <a:t>Када је почео Први светски рат?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z="3200" smtClean="0"/>
              <a:t>Први светски рат је почео 1914. год.</a:t>
            </a:r>
            <a:endParaRPr lang="en-US" smtClean="0"/>
          </a:p>
        </p:txBody>
      </p:sp>
      <p:sp>
        <p:nvSpPr>
          <p:cNvPr id="112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srpskivojni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819400"/>
            <a:ext cx="4876800" cy="288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/>
          <a:p>
            <a:pPr eaLnBrk="1" hangingPunct="1"/>
            <a:r>
              <a:rPr lang="sr-Cyrl-CS" sz="3000" smtClean="0"/>
              <a:t> </a:t>
            </a:r>
            <a:r>
              <a:rPr lang="en-US" sz="3000" smtClean="0"/>
              <a:t>2</a:t>
            </a:r>
            <a:r>
              <a:rPr lang="en-US" sz="2800" smtClean="0"/>
              <a:t>.  </a:t>
            </a:r>
            <a:r>
              <a:rPr lang="sr-Cyrl-CS" sz="2800" smtClean="0"/>
              <a:t>Шта је био повод за почетак Првог светског рата?</a:t>
            </a:r>
            <a:endParaRPr lang="en-US" sz="30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524000"/>
            <a:ext cx="8308975" cy="4495800"/>
          </a:xfrm>
        </p:spPr>
        <p:txBody>
          <a:bodyPr/>
          <a:lstStyle/>
          <a:p>
            <a:pPr eaLnBrk="1" hangingPunct="1"/>
            <a:r>
              <a:rPr lang="sr-Cyrl-CS" smtClean="0"/>
              <a:t>Убиствво принца Фернинанда у Сарајеву је искориштено као повод за почетак Првог светског рата и напад Аустроугарске на Србију.</a:t>
            </a:r>
            <a:endParaRPr lang="en-US" smtClean="0"/>
          </a:p>
        </p:txBody>
      </p:sp>
      <p:sp>
        <p:nvSpPr>
          <p:cNvPr id="122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490px-Franz_ferdinand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52600" y="3204022"/>
            <a:ext cx="2362200" cy="2887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Gavrilloprincip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181600" y="3276600"/>
            <a:ext cx="1852981" cy="2814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3.  </a:t>
            </a:r>
            <a:r>
              <a:rPr lang="sr-Cyrl-CS" sz="3200" smtClean="0"/>
              <a:t>Када је вођен Први балкански рат и због чега?</a:t>
            </a:r>
            <a:endParaRPr lang="en-US" sz="32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Први балкански рат је вођен 1912 – 1913. год ради ослобађања Балканског полуострва од турске власти.</a:t>
            </a:r>
            <a:endParaRPr lang="en-US" smtClean="0"/>
          </a:p>
        </p:txBody>
      </p:sp>
      <p:sp>
        <p:nvSpPr>
          <p:cNvPr id="1331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slika-Balkanski-rat-u-slici-i-reci-1912-1913-komplet-casopisa-9125x64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05200" y="3048000"/>
            <a:ext cx="2500330" cy="3433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4.  </a:t>
            </a:r>
            <a:r>
              <a:rPr lang="sr-Cyrl-CS" sz="2800" smtClean="0"/>
              <a:t>Када је и због чега вођен Други балкански рат?</a:t>
            </a:r>
            <a:endParaRPr lang="en-US" sz="28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8153400" cy="4495800"/>
          </a:xfrm>
        </p:spPr>
        <p:txBody>
          <a:bodyPr/>
          <a:lstStyle/>
          <a:p>
            <a:pPr algn="just" eaLnBrk="1" hangingPunct="1"/>
            <a:r>
              <a:rPr lang="sr-Cyrl-CS" sz="2800" smtClean="0"/>
              <a:t>Други балкански рат вођен је 1913. год. између Бугарске и Србије највише због територије данашње Македоније.</a:t>
            </a:r>
            <a:endParaRPr lang="en-US" sz="2800" smtClean="0"/>
          </a:p>
        </p:txBody>
      </p:sp>
      <p:sp>
        <p:nvSpPr>
          <p:cNvPr id="1434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14341" name="Picture 21" descr="bugar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3352800"/>
            <a:ext cx="4471988" cy="294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28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9375" y="4495800"/>
            <a:ext cx="642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30" descr="yello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2438" y="4567238"/>
            <a:ext cx="7048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5.  </a:t>
            </a:r>
            <a:r>
              <a:rPr lang="sr-Cyrl-CS" sz="3200" smtClean="0"/>
              <a:t>Које две битке су обележиле почетак Првог светског рата?</a:t>
            </a:r>
            <a:endParaRPr lang="en-US" sz="32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76400"/>
            <a:ext cx="8077200" cy="4495800"/>
          </a:xfrm>
        </p:spPr>
        <p:txBody>
          <a:bodyPr/>
          <a:lstStyle/>
          <a:p>
            <a:pPr eaLnBrk="1" hangingPunct="1"/>
            <a:r>
              <a:rPr lang="sr-Cyrl-CS" sz="2800" smtClean="0"/>
              <a:t>Почетак Првог светског рата обележиле су битка на Церу и Колубари 1914. год.</a:t>
            </a:r>
            <a:endParaRPr lang="en-US" sz="2800" smtClean="0"/>
          </a:p>
        </p:txBody>
      </p:sp>
      <p:sp>
        <p:nvSpPr>
          <p:cNvPr id="1536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8" name="Picture 7" descr="648px-Flag_of_Austria-Hungary_1869-1918_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71800"/>
            <a:ext cx="3233738" cy="2155825"/>
          </a:xfrm>
          <a:prstGeom prst="rect">
            <a:avLst/>
          </a:prstGeom>
          <a:ln w="381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800px-Flag_of_Serbia_%281882-1918%29_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971800"/>
            <a:ext cx="3316288" cy="2209800"/>
          </a:xfrm>
          <a:prstGeom prst="rect">
            <a:avLst/>
          </a:prstGeom>
          <a:ln w="38100" cap="sq">
            <a:solidFill>
              <a:srgbClr val="A0A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6.  </a:t>
            </a:r>
            <a:r>
              <a:rPr lang="sr-Cyrl-CS" sz="3200" smtClean="0"/>
              <a:t>Ко су биле српске војсковође у биткама на Церу и Колубари?</a:t>
            </a:r>
            <a:endParaRPr lang="en-US" sz="32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z="2800" smtClean="0"/>
              <a:t>Церску битку је предводио Степа Степановић, а на челу војске у битци на Колубари налазиио се Живојин Мишић.</a:t>
            </a:r>
          </a:p>
          <a:p>
            <a:pPr eaLnBrk="1" hangingPunct="1"/>
            <a:endParaRPr lang="en-US" sz="2800" smtClean="0"/>
          </a:p>
        </p:txBody>
      </p:sp>
      <p:sp>
        <p:nvSpPr>
          <p:cNvPr id="1638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16389" name="Picture 18" descr="untitled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2563" y="3352800"/>
            <a:ext cx="1946275" cy="259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9" descr="misic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3352800"/>
            <a:ext cx="20748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7.  </a:t>
            </a:r>
            <a:r>
              <a:rPr lang="sr-Cyrl-CS" sz="2800" smtClean="0"/>
              <a:t>Због чега је српски народ био принуђен на повлачење у Првом светском рату?</a:t>
            </a:r>
            <a:endParaRPr lang="en-US" sz="28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Аустроугарска је склопила војни савез са Немачком и Бугарском. Моћне силе удариле су на већ исцрпљену српску војску, која је затим била принуђена на повлачење према југу.</a:t>
            </a:r>
            <a:endParaRPr lang="en-US" smtClean="0"/>
          </a:p>
        </p:txBody>
      </p:sp>
      <p:sp>
        <p:nvSpPr>
          <p:cNvPr id="1741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8. </a:t>
            </a:r>
            <a:r>
              <a:rPr lang="sr-Cyrl-CS" sz="2800" smtClean="0"/>
              <a:t>Где се налазила српска држава 1915 – 1916. год.</a:t>
            </a:r>
            <a:endParaRPr lang="en-US" sz="2800" smtClean="0"/>
          </a:p>
        </p:txBody>
      </p:sp>
      <p:sp>
        <p:nvSpPr>
          <p:cNvPr id="1229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762000"/>
          </a:xfrm>
        </p:spPr>
        <p:txBody>
          <a:bodyPr/>
          <a:lstStyle/>
          <a:p>
            <a:pPr eaLnBrk="1" hangingPunct="1"/>
            <a:r>
              <a:rPr lang="sr-Cyrl-CS" smtClean="0"/>
              <a:t>Српска војска и цела државна управа били су у изгнанству на острву Крф.</a:t>
            </a:r>
            <a:endParaRPr lang="sr-Latn-CS" smtClean="0"/>
          </a:p>
        </p:txBody>
      </p:sp>
      <p:pic>
        <p:nvPicPr>
          <p:cNvPr id="18437" name="Picture 7" descr="plava_grobnica_vido_krf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124200"/>
            <a:ext cx="47625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600" smtClean="0"/>
              <a:t>9.  </a:t>
            </a:r>
            <a:r>
              <a:rPr lang="sr-Cyrl-CS" sz="3600" smtClean="0"/>
              <a:t>Шта је Плава гробница?</a:t>
            </a:r>
            <a:endParaRPr lang="en-US" sz="36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764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Плава гробница је назив за српско гробље у дубинама Јонског мора. Овај догађај је описао песник Милутин Бојић у истоименој песми.</a:t>
            </a:r>
            <a:endParaRPr lang="en-US" smtClean="0"/>
          </a:p>
        </p:txBody>
      </p:sp>
      <p:sp>
        <p:nvSpPr>
          <p:cNvPr id="1946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7" name="Picture 6" descr="untitled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28800" y="3105150"/>
            <a:ext cx="47244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10.  </a:t>
            </a:r>
            <a:r>
              <a:rPr lang="sr-Cyrl-CS" sz="2800" smtClean="0"/>
              <a:t>Када је извршен пробој Солунског фронта?</a:t>
            </a:r>
            <a:endParaRPr lang="en-US" sz="28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Пробој солунског фронта извршен је 1918.год.</a:t>
            </a:r>
            <a:endParaRPr lang="en-US" smtClean="0"/>
          </a:p>
        </p:txBody>
      </p:sp>
      <p:sp>
        <p:nvSpPr>
          <p:cNvPr id="2048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20485" name="Picture 4" descr="ProbojMap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667000"/>
            <a:ext cx="674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sz="2800" smtClean="0"/>
              <a:t>11.  </a:t>
            </a:r>
            <a:r>
              <a:rPr lang="sr-Cyrl-CS" sz="2800" smtClean="0"/>
              <a:t>Ко се налазио на челу Краљевине Србије током Првог светског рата?</a:t>
            </a:r>
            <a:endParaRPr lang="en-US" sz="28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mtClean="0"/>
              <a:t>На челу државе налазио се краљ Петар Карађорђевић и његов син престолонаследник Александар Карађорђевић.</a:t>
            </a:r>
            <a:endParaRPr lang="en-US" smtClean="0"/>
          </a:p>
        </p:txBody>
      </p:sp>
      <p:sp>
        <p:nvSpPr>
          <p:cNvPr id="2150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Kralj_aleksanda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352800"/>
            <a:ext cx="2166934" cy="296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423px-Kralj_Petar_I_Karadjordjev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3352800"/>
            <a:ext cx="2057400" cy="2917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106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12.  </a:t>
            </a:r>
            <a:r>
              <a:rPr lang="sr-Cyrl-CS" sz="3200" smtClean="0"/>
              <a:t>Ко су били савезници Србије у Првом светском рату?</a:t>
            </a:r>
            <a:endParaRPr lang="en-US" sz="32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153400" cy="24384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sr-Cyrl-CS" sz="2800" smtClean="0"/>
              <a:t>Савезници су били: Русија, Француска, Велика Британија, Италија, САД ...</a:t>
            </a:r>
            <a:endParaRPr lang="sr-Latn-CS" sz="2800" smtClean="0"/>
          </a:p>
          <a:p>
            <a:pPr eaLnBrk="1" hangingPunct="1"/>
            <a:endParaRPr lang="en-US" sz="2800" smtClean="0"/>
          </a:p>
        </p:txBody>
      </p:sp>
      <p:sp>
        <p:nvSpPr>
          <p:cNvPr id="22532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sz="2800" smtClean="0"/>
              <a:t>13.  </a:t>
            </a:r>
            <a:r>
              <a:rPr lang="sr-Cyrl-CS" sz="2800" smtClean="0"/>
              <a:t>Када је проглашена Краљевина Срба, Хрвата и Словенаца?</a:t>
            </a:r>
            <a:endParaRPr lang="en-US" sz="28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455025" cy="4495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sr-Cyrl-CS" smtClean="0"/>
              <a:t>Краљевина Срба, Хрвата и Словенаца проглашена је 1929. год.</a:t>
            </a:r>
            <a:endParaRPr lang="sr-Latn-CS" smtClean="0">
              <a:solidFill>
                <a:srgbClr val="C00000"/>
              </a:solidFill>
            </a:endParaRPr>
          </a:p>
        </p:txBody>
      </p:sp>
      <p:sp>
        <p:nvSpPr>
          <p:cNvPr id="2355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Kralj_aleksanda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461454"/>
            <a:ext cx="2819400" cy="3851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3048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/>
              <a:t>14.  </a:t>
            </a:r>
            <a:r>
              <a:rPr lang="sr-Cyrl-CS" sz="3200" smtClean="0"/>
              <a:t>Када је Србија ушла у Други светски рат?</a:t>
            </a:r>
            <a:endParaRPr lang="en-US" sz="32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sr-Cyrl-CS" smtClean="0"/>
              <a:t>Након бомбардовања Београда 6. априла 1941. год. Србија је ушла у Други светски рат против Немачке.</a:t>
            </a:r>
            <a:endParaRPr lang="sr-Latn-CS" smtClean="0">
              <a:solidFill>
                <a:srgbClr val="C00000"/>
              </a:solidFill>
            </a:endParaRPr>
          </a:p>
        </p:txBody>
      </p:sp>
      <p:sp>
        <p:nvSpPr>
          <p:cNvPr id="2458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6" name="Picture 5" descr="i3_1123_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71800"/>
            <a:ext cx="5181600" cy="3702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sz="2800" smtClean="0"/>
              <a:t>15.  </a:t>
            </a:r>
            <a:r>
              <a:rPr lang="sr-Cyrl-CS" sz="2800" smtClean="0"/>
              <a:t>Када је окончан Други светски рат и ко се налазио на челу Југославије?</a:t>
            </a:r>
            <a:endParaRPr lang="en-US" sz="28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87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r-Cyrl-CS" sz="2400" smtClean="0"/>
              <a:t>Други светски рат је окончан 1945. год</a:t>
            </a:r>
            <a:r>
              <a:rPr lang="en-US" sz="2400" smtClean="0"/>
              <a:t>.</a:t>
            </a:r>
            <a:r>
              <a:rPr lang="sr-Cyrl-CS" sz="2400" smtClean="0"/>
              <a:t> и на челу Југославије се налазио Јосип Броз Тито.</a:t>
            </a:r>
            <a:endParaRPr lang="en-US" sz="2400" smtClean="0"/>
          </a:p>
        </p:txBody>
      </p:sp>
      <p:sp>
        <p:nvSpPr>
          <p:cNvPr id="2560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5" name="Picture 4" descr="ti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667000"/>
            <a:ext cx="2650503" cy="3638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2800" smtClean="0"/>
              <a:t>16.  </a:t>
            </a:r>
            <a:r>
              <a:rPr lang="sr-Cyrl-CS" sz="2800" smtClean="0"/>
              <a:t>Када је укинута Краљевина Југославије?</a:t>
            </a:r>
            <a:endParaRPr lang="en-US" sz="28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sr-Cyrl-CS" sz="2800" smtClean="0"/>
              <a:t>Краљевина Југославије укинута је 29.11.1943. год. и проглашена Федеративна Народна Република Југославија са Титом на челу.</a:t>
            </a:r>
            <a:endParaRPr lang="en-US" sz="2800" smtClean="0"/>
          </a:p>
        </p:txBody>
      </p:sp>
      <p:sp>
        <p:nvSpPr>
          <p:cNvPr id="2662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6019800"/>
            <a:ext cx="990600" cy="6096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pic>
        <p:nvPicPr>
          <p:cNvPr id="26629" name="Picture 7" descr="250px-Coat_of_arms_of_the_Kingdom_of_Yugoslavia_svg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352800"/>
            <a:ext cx="23812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grb_JUGOSLAVIJ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429000"/>
            <a:ext cx="260985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253</TotalTime>
  <Words>494</Words>
  <Application>Microsoft Office PowerPoint</Application>
  <PresentationFormat>On-screen Show (4:3)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Tw Cen MT</vt:lpstr>
      <vt:lpstr>Wingdings</vt:lpstr>
      <vt:lpstr>Wingdings 2</vt:lpstr>
      <vt:lpstr>Calibri</vt:lpstr>
      <vt:lpstr>Median</vt:lpstr>
      <vt:lpstr>Србија у XX веку</vt:lpstr>
      <vt:lpstr>Изабери поље!</vt:lpstr>
      <vt:lpstr>1.  Када је почео Први светски рат?</vt:lpstr>
      <vt:lpstr> 2.  Шта је био повод за почетак Првог светског рата?</vt:lpstr>
      <vt:lpstr>3.  Када је вођен Први балкански рат и због чега?</vt:lpstr>
      <vt:lpstr>4.  Када је и због чега вођен Други балкански рат?</vt:lpstr>
      <vt:lpstr>5.  Које две битке су обележиле почетак Првог светског рата?</vt:lpstr>
      <vt:lpstr>6.  Ко су биле српске војсковође у биткама на Церу и Колубари?</vt:lpstr>
      <vt:lpstr>7.  Због чега је српски народ био принуђен на повлачење у Првом светском рату?</vt:lpstr>
      <vt:lpstr>8. Где се налазила српска држава 1915 – 1916. год.</vt:lpstr>
      <vt:lpstr>9.  Шта је Плава гробница?</vt:lpstr>
      <vt:lpstr>10.  Када је извршен пробој Солунског фронта?</vt:lpstr>
      <vt:lpstr>11.  Ко се налазио на челу Краљевине Србије током Првог светског рата?</vt:lpstr>
      <vt:lpstr>12.  Ко су били савезници Србије у Првом светском рату?</vt:lpstr>
      <vt:lpstr>13.  Када је проглашена Краљевина Срба, Хрвата и Словенаца?</vt:lpstr>
      <vt:lpstr>14.  Када је Србија ушла у Други светски рат?</vt:lpstr>
      <vt:lpstr>15.  Када је окончан Други светски рат и ко се налазио на челу Југославије?</vt:lpstr>
      <vt:lpstr>16.  Када је укинута Краљевина Југославије?</vt:lpstr>
    </vt:vector>
  </TitlesOfParts>
  <Company>Jefferson County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Twenty Questions</dc:title>
  <dc:creator>Connie Campbell</dc:creator>
  <cp:lastModifiedBy>link</cp:lastModifiedBy>
  <cp:revision>46</cp:revision>
  <dcterms:created xsi:type="dcterms:W3CDTF">2002-05-17T15:03:25Z</dcterms:created>
  <dcterms:modified xsi:type="dcterms:W3CDTF">2009-10-02T10:28:39Z</dcterms:modified>
</cp:coreProperties>
</file>