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AA0D1-0B45-419B-B605-F923AE2D9686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0AB5-1C6A-499E-B10E-55C6EE718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AA0D1-0B45-419B-B605-F923AE2D9686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0AB5-1C6A-499E-B10E-55C6EE718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AA0D1-0B45-419B-B605-F923AE2D9686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0AB5-1C6A-499E-B10E-55C6EE718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AA0D1-0B45-419B-B605-F923AE2D9686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0AB5-1C6A-499E-B10E-55C6EE718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AA0D1-0B45-419B-B605-F923AE2D9686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0AB5-1C6A-499E-B10E-55C6EE718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AA0D1-0B45-419B-B605-F923AE2D9686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0AB5-1C6A-499E-B10E-55C6EE718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AA0D1-0B45-419B-B605-F923AE2D9686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0AB5-1C6A-499E-B10E-55C6EE718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AA0D1-0B45-419B-B605-F923AE2D9686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0AB5-1C6A-499E-B10E-55C6EE71896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AA0D1-0B45-419B-B605-F923AE2D9686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840AB5-1C6A-499E-B10E-55C6EE71896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AA0D1-0B45-419B-B605-F923AE2D9686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0AB5-1C6A-499E-B10E-55C6EE718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AA0D1-0B45-419B-B605-F923AE2D9686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0AB5-1C6A-499E-B10E-55C6EE7189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4A840AB5-1C6A-499E-B10E-55C6EE71896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4FAA0D1-0B45-419B-B605-F923AE2D9686}" type="datetimeFigureOut">
              <a:rPr lang="en-US" smtClean="0"/>
              <a:t>10/29/2012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467600" cy="3051175"/>
          </a:xfrm>
        </p:spPr>
        <p:txBody>
          <a:bodyPr/>
          <a:lstStyle/>
          <a:p>
            <a:r>
              <a:rPr lang="sr-Cyrl-RS" sz="6000" dirty="0" smtClean="0"/>
              <a:t>СТАНИШТА И ЖИВОТНЕ ЗАЈЕДНИЦЕ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372378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>СТАНИШТЕ</a:t>
            </a:r>
            <a:br>
              <a:rPr lang="sr-Cyrl-R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Је простор настањен живим бићима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7400"/>
            <a:ext cx="4148833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057400"/>
            <a:ext cx="3806755" cy="200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191000"/>
            <a:ext cx="3733800" cy="248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780033"/>
            <a:ext cx="4190589" cy="163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8117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 Животна заједница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Биљке и животиње које насељавају неко станиште чине </a:t>
            </a:r>
          </a:p>
          <a:p>
            <a:pPr marL="114300" indent="0">
              <a:buNone/>
            </a:pPr>
            <a:r>
              <a:rPr lang="sr-Cyrl-RS" dirty="0" smtClean="0"/>
              <a:t>                        </a:t>
            </a:r>
            <a:r>
              <a:rPr lang="sr-Cyrl-RS" sz="3600" dirty="0" smtClean="0"/>
              <a:t>ЖИВОТНУ ЗАЈЕДНИЦУ</a:t>
            </a:r>
          </a:p>
          <a:p>
            <a:pPr marL="114300" indent="0">
              <a:buNone/>
            </a:pPr>
            <a:endParaRPr lang="sr-Cyrl-RS" dirty="0" smtClean="0"/>
          </a:p>
          <a:p>
            <a:pPr marL="114300" indent="0">
              <a:buNone/>
            </a:pPr>
            <a:endParaRPr lang="sr-Cyrl-RS" dirty="0"/>
          </a:p>
          <a:p>
            <a:pPr marL="114300" indent="0">
              <a:buNone/>
            </a:pPr>
            <a:r>
              <a:rPr lang="sr-Cyrl-RS" dirty="0" smtClean="0"/>
              <a:t>        СТАНИШТА И ЖИВОТНЕ ЗАЈЕДНИЦЕ СЕ ДЕЛЕ НА :</a:t>
            </a:r>
          </a:p>
          <a:p>
            <a:pPr marL="114300" indent="0">
              <a:buNone/>
            </a:pPr>
            <a:r>
              <a:rPr lang="sr-Cyrl-RS" dirty="0" smtClean="0"/>
              <a:t>                                    -</a:t>
            </a:r>
            <a:r>
              <a:rPr lang="sr-Cyrl-RS" sz="3600" dirty="0" smtClean="0"/>
              <a:t>КОПНЕНА </a:t>
            </a:r>
          </a:p>
          <a:p>
            <a:pPr marL="114300" indent="0">
              <a:buNone/>
            </a:pPr>
            <a:r>
              <a:rPr lang="sr-Cyrl-RS" sz="3600" dirty="0" smtClean="0"/>
              <a:t>                                   </a:t>
            </a:r>
          </a:p>
          <a:p>
            <a:pPr marL="114300" indent="0">
              <a:buNone/>
            </a:pPr>
            <a:r>
              <a:rPr lang="sr-Cyrl-RS" sz="3600" dirty="0"/>
              <a:t> </a:t>
            </a:r>
            <a:r>
              <a:rPr lang="sr-Cyrl-RS" sz="3600" dirty="0" smtClean="0"/>
              <a:t>                     -ВОДЕНА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51484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   Копнена станишта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Шуме </a:t>
            </a:r>
          </a:p>
          <a:p>
            <a:r>
              <a:rPr lang="sr-Cyrl-RS" dirty="0" smtClean="0"/>
              <a:t>Ливаде </a:t>
            </a:r>
          </a:p>
          <a:p>
            <a:r>
              <a:rPr lang="sr-Cyrl-RS" dirty="0" smtClean="0"/>
              <a:t>Пашњаци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00082"/>
            <a:ext cx="3388336" cy="2357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371600"/>
            <a:ext cx="3320738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697940"/>
            <a:ext cx="3567953" cy="2672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5130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Водена станишта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Реке</a:t>
            </a:r>
          </a:p>
          <a:p>
            <a:r>
              <a:rPr lang="sr-Cyrl-RS" dirty="0" smtClean="0"/>
              <a:t>Језера</a:t>
            </a:r>
          </a:p>
          <a:p>
            <a:r>
              <a:rPr lang="sr-Cyrl-RS" dirty="0" smtClean="0"/>
              <a:t>Баре</a:t>
            </a:r>
          </a:p>
          <a:p>
            <a:r>
              <a:rPr lang="sr-Cyrl-RS" dirty="0" smtClean="0"/>
              <a:t>мочваре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95400"/>
            <a:ext cx="3171351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42447"/>
            <a:ext cx="320623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7" y="3886200"/>
            <a:ext cx="390022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437" y="1295400"/>
            <a:ext cx="274673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3990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</a:t>
            </a:r>
            <a:r>
              <a:rPr lang="sr-Cyrl-RS" sz="4000" dirty="0" smtClean="0"/>
              <a:t>Култивисане животне  заједнице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Настале су на стаништима где је човек почео да гаји биљке и животиње. Тако су настале обрадиве површине:</a:t>
            </a:r>
          </a:p>
          <a:p>
            <a:r>
              <a:rPr lang="sr-Cyrl-RS" dirty="0" smtClean="0"/>
              <a:t>Њиве, повртњаци,воћњаци, виногради, каом и рибњаци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2983573"/>
            <a:ext cx="2743200" cy="1329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0"/>
            <a:ext cx="2476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4" y="2983573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261441"/>
            <a:ext cx="29432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2766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5722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630362"/>
          </a:xfrm>
        </p:spPr>
        <p:txBody>
          <a:bodyPr/>
          <a:lstStyle/>
          <a:p>
            <a:r>
              <a:rPr lang="sr-Cyrl-RS" sz="3200" dirty="0" smtClean="0"/>
              <a:t>Природни услови који утичу на живот биљака и животиња у станишту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sz="3200" dirty="0" smtClean="0"/>
              <a:t>Светлост</a:t>
            </a:r>
          </a:p>
          <a:p>
            <a:r>
              <a:rPr lang="sr-Cyrl-RS" sz="3200" dirty="0" smtClean="0"/>
              <a:t>Ваздух</a:t>
            </a:r>
          </a:p>
          <a:p>
            <a:r>
              <a:rPr lang="sr-Cyrl-RS" sz="3200" dirty="0" smtClean="0"/>
              <a:t>Топлота</a:t>
            </a:r>
          </a:p>
          <a:p>
            <a:r>
              <a:rPr lang="sr-Cyrl-RS" sz="3200" dirty="0" smtClean="0"/>
              <a:t>Вода</a:t>
            </a:r>
          </a:p>
          <a:p>
            <a:r>
              <a:rPr lang="sr-Cyrl-RS" sz="3200" dirty="0" smtClean="0"/>
              <a:t>Земљиште</a:t>
            </a:r>
          </a:p>
          <a:p>
            <a:endParaRPr lang="sr-Cyrl-RS" sz="3200" dirty="0" smtClean="0"/>
          </a:p>
          <a:p>
            <a:r>
              <a:rPr lang="sr-Cyrl-RS" sz="3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Биљке –произвођачи хране</a:t>
            </a:r>
          </a:p>
          <a:p>
            <a:r>
              <a:rPr lang="sr-Cyrl-RS" sz="3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Животиње-потрошачи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587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  Ланац исхране 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50" y="2229971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196353"/>
            <a:ext cx="24669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550149"/>
            <a:ext cx="2476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433887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0336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67</TotalTime>
  <Words>108</Words>
  <Application>Microsoft Office PowerPoint</Application>
  <PresentationFormat>On-screen Show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Adjacency</vt:lpstr>
      <vt:lpstr>СТАНИШТА И ЖИВОТНЕ ЗАЈЕДНИЦЕ </vt:lpstr>
      <vt:lpstr> СТАНИШТЕ </vt:lpstr>
      <vt:lpstr>          Животна заједница </vt:lpstr>
      <vt:lpstr>            Копнена станишта</vt:lpstr>
      <vt:lpstr>Водена станишта</vt:lpstr>
      <vt:lpstr> Култивисане животне  заједнице</vt:lpstr>
      <vt:lpstr>Природни услови који утичу на живот биљака и животиња у станишту </vt:lpstr>
      <vt:lpstr>           Ланац исхране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СТАНИШТА И ЖИВОТНЕ ЗАЈЕДНИЦЕ </dc:title>
  <dc:creator>zlatko</dc:creator>
  <cp:lastModifiedBy>zlatko</cp:lastModifiedBy>
  <cp:revision>15</cp:revision>
  <dcterms:created xsi:type="dcterms:W3CDTF">2012-10-29T18:11:40Z</dcterms:created>
  <dcterms:modified xsi:type="dcterms:W3CDTF">2012-10-29T19:19:08Z</dcterms:modified>
</cp:coreProperties>
</file>