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EDCB9-47CF-4D0B-8DED-6BA84BA695AB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BA6DE-EA20-4038-AD11-2E6CEC240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1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вештачки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BA6DE-EA20-4038-AD11-2E6CEC2404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60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течности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BA6DE-EA20-4038-AD11-2E6CEC2404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06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* Слободна</a:t>
            </a:r>
            <a:r>
              <a:rPr lang="sr-Cyrl-RS" baseline="0" dirty="0" smtClean="0"/>
              <a:t> површина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BA6DE-EA20-4038-AD11-2E6CEC2404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12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течности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BA6DE-EA20-4038-AD11-2E6CEC2404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6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585C0D7-1BC8-4E3E-9755-124BE27405F2}" type="datetimeFigureOut">
              <a:rPr lang="en-US" smtClean="0"/>
              <a:t>03-Apr-13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3DA5FCD-0C27-41BA-B47F-33328C597063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WMF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jpeg"/><Relationship Id="rId4" Type="http://schemas.openxmlformats.org/officeDocument/2006/relationships/image" Target="../media/image13.WMF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ТРЕЋИ РАЗРЕД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0070C0"/>
                </a:solidFill>
              </a:rPr>
              <a:t>ТЕЧНОСТИ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3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Материјали могу бити: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RS" dirty="0">
                <a:solidFill>
                  <a:srgbClr val="FF0000"/>
                </a:solidFill>
              </a:rPr>
              <a:t>п</a:t>
            </a:r>
            <a:r>
              <a:rPr lang="sr-Cyrl-RS" dirty="0" smtClean="0">
                <a:solidFill>
                  <a:srgbClr val="FF0000"/>
                </a:solidFill>
              </a:rPr>
              <a:t>риродни</a:t>
            </a:r>
            <a:r>
              <a:rPr lang="sr-Cyrl-RS" dirty="0" smtClean="0"/>
              <a:t> – дрво,камен,кожа,крзно,вуна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09800"/>
            <a:ext cx="1981200" cy="1981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25040"/>
            <a:ext cx="2971800" cy="19564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495800"/>
            <a:ext cx="2438400" cy="1625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227532"/>
            <a:ext cx="1943100" cy="29146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631418"/>
            <a:ext cx="1828800" cy="137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533400"/>
            <a:ext cx="76962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>
                <a:solidFill>
                  <a:srgbClr val="FF0000"/>
                </a:solidFill>
              </a:rPr>
              <a:t>* </a:t>
            </a:r>
            <a:r>
              <a:rPr lang="sr-Cyrl-RS" sz="2300" dirty="0" smtClean="0">
                <a:solidFill>
                  <a:srgbClr val="FF0000"/>
                </a:solidFill>
              </a:rPr>
              <a:t>вештачки  </a:t>
            </a:r>
            <a:r>
              <a:rPr lang="sr-Cyrl-RS" sz="2300" dirty="0" smtClean="0"/>
              <a:t>-  пластика,гума,вештачка кожа</a:t>
            </a:r>
            <a:endParaRPr lang="en-US" sz="23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79398"/>
            <a:ext cx="2743200" cy="18425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44762"/>
            <a:ext cx="1760220" cy="18050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748" y="1546971"/>
            <a:ext cx="1787652" cy="1200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62400"/>
            <a:ext cx="1559966" cy="177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500" y="391494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300" dirty="0" smtClean="0"/>
              <a:t>* </a:t>
            </a:r>
            <a:r>
              <a:rPr lang="sr-Cyrl-RS" sz="2300" dirty="0" smtClean="0">
                <a:solidFill>
                  <a:srgbClr val="FF0000"/>
                </a:solidFill>
              </a:rPr>
              <a:t>т</a:t>
            </a:r>
            <a:r>
              <a:rPr lang="sr-Cyrl-RS" sz="2300" dirty="0" smtClean="0">
                <a:solidFill>
                  <a:srgbClr val="FF0000"/>
                </a:solidFill>
              </a:rPr>
              <a:t>ечности</a:t>
            </a:r>
            <a:r>
              <a:rPr lang="sr-Cyrl-RS" sz="2300" dirty="0" smtClean="0"/>
              <a:t> вода,сок,млеко,уље,сирће,алкохол,вино,мед,бензин</a:t>
            </a:r>
            <a:endParaRPr lang="en-US" sz="23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1434998" cy="1462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3" y="2829959"/>
            <a:ext cx="1066800" cy="1523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84837"/>
            <a:ext cx="1606800" cy="19917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63" y="3591851"/>
            <a:ext cx="1752600" cy="1752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84837"/>
            <a:ext cx="1369568" cy="19199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16" y="3861847"/>
            <a:ext cx="1521968" cy="2133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018" y="1264055"/>
            <a:ext cx="1861782" cy="23277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582" y="3861847"/>
            <a:ext cx="2667000" cy="205951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73" y="4348099"/>
            <a:ext cx="1247260" cy="190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Особине течности: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8691" y="1523999"/>
            <a:ext cx="8855309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sr-Cyrl-RS" b="1" dirty="0" smtClean="0">
                <a:solidFill>
                  <a:srgbClr val="FF0000"/>
                </a:solidFill>
              </a:rPr>
              <a:t>Слободна</a:t>
            </a:r>
            <a:r>
              <a:rPr lang="sr-Cyrl-RS" b="1" baseline="0" dirty="0" smtClean="0">
                <a:solidFill>
                  <a:srgbClr val="FF0000"/>
                </a:solidFill>
              </a:rPr>
              <a:t> површина течности </a:t>
            </a:r>
            <a:r>
              <a:rPr lang="sr-Cyrl-RS" baseline="0" dirty="0" smtClean="0"/>
              <a:t>је површина течности која долази у додир</a:t>
            </a:r>
          </a:p>
          <a:p>
            <a:r>
              <a:rPr lang="sr-Cyrl-RS" dirty="0"/>
              <a:t> </a:t>
            </a:r>
            <a:r>
              <a:rPr lang="sr-Cyrl-RS" dirty="0" smtClean="0"/>
              <a:t>    </a:t>
            </a:r>
            <a:r>
              <a:rPr lang="sr-Cyrl-RS" baseline="0" dirty="0" smtClean="0"/>
              <a:t> са ваздухом.</a:t>
            </a:r>
          </a:p>
          <a:p>
            <a:pPr marL="285750" indent="-285750">
              <a:buFont typeface="Arial" charset="0"/>
              <a:buChar char="•"/>
            </a:pPr>
            <a:r>
              <a:rPr lang="sr-Cyrl-RS" b="1" dirty="0" smtClean="0">
                <a:solidFill>
                  <a:srgbClr val="FF0000"/>
                </a:solidFill>
              </a:rPr>
              <a:t>Немају сталан облик</a:t>
            </a:r>
          </a:p>
          <a:p>
            <a:pPr marL="285750" indent="-285750">
              <a:buFont typeface="Arial" charset="0"/>
              <a:buChar char="•"/>
            </a:pPr>
            <a:r>
              <a:rPr lang="sr-Cyrl-RS" dirty="0" smtClean="0"/>
              <a:t>Течности се разликују по :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</a:t>
            </a:r>
            <a:r>
              <a:rPr lang="sr-Cyrl-RS" b="1" dirty="0" smtClean="0">
                <a:solidFill>
                  <a:srgbClr val="FF0000"/>
                </a:solidFill>
              </a:rPr>
              <a:t>провидности</a:t>
            </a:r>
          </a:p>
          <a:p>
            <a:r>
              <a:rPr lang="sr-Cyrl-RS" b="1" dirty="0">
                <a:solidFill>
                  <a:srgbClr val="FF0000"/>
                </a:solidFill>
              </a:rPr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     густини</a:t>
            </a:r>
          </a:p>
          <a:p>
            <a:r>
              <a:rPr lang="sr-Cyrl-RS" dirty="0" smtClean="0"/>
              <a:t>Течности са мањом густином пливају на течностима које имају већу густину.</a:t>
            </a:r>
          </a:p>
          <a:p>
            <a:pPr marL="285750" indent="-285750">
              <a:buFont typeface="Arial" charset="0"/>
              <a:buChar char="•"/>
            </a:pPr>
            <a:r>
              <a:rPr lang="sr-Cyrl-RS" dirty="0" smtClean="0"/>
              <a:t>Неке течности су </a:t>
            </a:r>
            <a:r>
              <a:rPr lang="sr-Cyrl-RS" b="1" dirty="0" smtClean="0">
                <a:solidFill>
                  <a:srgbClr val="FF0000"/>
                </a:solidFill>
              </a:rPr>
              <a:t>добри растварачи</a:t>
            </a:r>
            <a:r>
              <a:rPr lang="sr-Cyrl-RS" dirty="0" smtClean="0"/>
              <a:t>,а </a:t>
            </a:r>
            <a:r>
              <a:rPr lang="sr-Cyrl-RS" b="1" dirty="0" smtClean="0">
                <a:solidFill>
                  <a:srgbClr val="FF0000"/>
                </a:solidFill>
              </a:rPr>
              <a:t>неке слабији.</a:t>
            </a:r>
            <a:r>
              <a:rPr lang="sr-Cyrl-RS" dirty="0" smtClean="0"/>
              <a:t>На</a:t>
            </a:r>
            <a:r>
              <a:rPr lang="sr-Cyrl-RS" b="1" dirty="0" smtClean="0">
                <a:solidFill>
                  <a:srgbClr val="FF0000"/>
                </a:solidFill>
              </a:rPr>
              <a:t> </a:t>
            </a:r>
            <a:r>
              <a:rPr lang="sr-Cyrl-RS" dirty="0" smtClean="0"/>
              <a:t>брзину </a:t>
            </a:r>
          </a:p>
          <a:p>
            <a:r>
              <a:rPr lang="sr-Cyrl-RS" dirty="0" smtClean="0"/>
              <a:t>     р</a:t>
            </a:r>
            <a:r>
              <a:rPr lang="sr-Cyrl-RS" dirty="0" smtClean="0"/>
              <a:t>астварања </a:t>
            </a:r>
            <a:r>
              <a:rPr lang="sr-Cyrl-RS" dirty="0" smtClean="0"/>
              <a:t> утичу: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</a:t>
            </a:r>
            <a:r>
              <a:rPr lang="sr-Cyrl-RS" b="1" dirty="0" smtClean="0">
                <a:solidFill>
                  <a:srgbClr val="FF0000"/>
                </a:solidFill>
              </a:rPr>
              <a:t>уситњеност материје</a:t>
            </a:r>
          </a:p>
          <a:p>
            <a:r>
              <a:rPr lang="sr-Cyrl-RS" b="1" dirty="0">
                <a:solidFill>
                  <a:srgbClr val="FF0000"/>
                </a:solidFill>
              </a:rPr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     температура ( загревање)</a:t>
            </a:r>
          </a:p>
          <a:p>
            <a:r>
              <a:rPr lang="sr-Cyrl-RS" b="1" dirty="0">
                <a:solidFill>
                  <a:srgbClr val="FF0000"/>
                </a:solidFill>
              </a:rPr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     мешање</a:t>
            </a:r>
          </a:p>
          <a:p>
            <a:r>
              <a:rPr lang="sr-Cyrl-RS" dirty="0" smtClean="0"/>
              <a:t>Предмети у течностима </a:t>
            </a:r>
            <a:r>
              <a:rPr lang="sr-Cyrl-RS" b="1" dirty="0" smtClean="0">
                <a:solidFill>
                  <a:srgbClr val="FF0000"/>
                </a:solidFill>
              </a:rPr>
              <a:t>могу да пливају или да тону</a:t>
            </a:r>
            <a:r>
              <a:rPr lang="sr-Cyrl-RS" dirty="0" smtClean="0"/>
              <a:t>,</a:t>
            </a:r>
          </a:p>
          <a:p>
            <a:r>
              <a:rPr lang="sr-Cyrl-RS" dirty="0" smtClean="0"/>
              <a:t> а то зависи од густине т</a:t>
            </a:r>
            <a:r>
              <a:rPr lang="sr-Cyrl-RS" dirty="0" smtClean="0"/>
              <a:t>ечности </a:t>
            </a:r>
          </a:p>
          <a:p>
            <a:r>
              <a:rPr lang="sr-Cyrl-RS" dirty="0" smtClean="0"/>
              <a:t>и материјала од кога је неки предмет направљен.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83" y="1905000"/>
            <a:ext cx="1717866" cy="1146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191000"/>
            <a:ext cx="2081243" cy="208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8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584401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Течности мењају своје стање при загревању и хлађењу.</a:t>
            </a:r>
          </a:p>
          <a:p>
            <a:r>
              <a:rPr lang="sr-Cyrl-RS" dirty="0" smtClean="0"/>
              <a:t>При загревању </a:t>
            </a:r>
            <a:r>
              <a:rPr lang="sr-Cyrl-RS" b="1" dirty="0" smtClean="0">
                <a:solidFill>
                  <a:srgbClr val="FF0000"/>
                </a:solidFill>
              </a:rPr>
              <a:t>течности испаравају</a:t>
            </a:r>
            <a:r>
              <a:rPr lang="sr-Cyrl-RS" dirty="0" smtClean="0"/>
              <a:t>.Испаравање зависи од температуре и </a:t>
            </a:r>
          </a:p>
          <a:p>
            <a:r>
              <a:rPr lang="sr-Cyrl-RS" dirty="0"/>
              <a:t>о</a:t>
            </a:r>
            <a:r>
              <a:rPr lang="sr-Cyrl-RS" dirty="0" smtClean="0"/>
              <a:t>д величине слободне површине течности.    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r>
              <a:rPr lang="sr-Cyrl-RS" dirty="0" smtClean="0"/>
              <a:t>   </a:t>
            </a:r>
          </a:p>
          <a:p>
            <a:r>
              <a:rPr lang="sr-Cyrl-RS" dirty="0" smtClean="0"/>
              <a:t>Хлађењем се </a:t>
            </a:r>
            <a:r>
              <a:rPr lang="sr-Cyrl-RS" b="1" dirty="0" smtClean="0">
                <a:solidFill>
                  <a:srgbClr val="FF0000"/>
                </a:solidFill>
              </a:rPr>
              <a:t>течности замрзавају </a:t>
            </a:r>
            <a:r>
              <a:rPr lang="sr-Cyrl-RS" dirty="0" smtClean="0"/>
              <a:t>и прелазе у чврсто стање.Брзина </a:t>
            </a:r>
          </a:p>
          <a:p>
            <a:r>
              <a:rPr lang="sr-Cyrl-RS" dirty="0"/>
              <a:t>х</a:t>
            </a:r>
            <a:r>
              <a:rPr lang="sr-Cyrl-RS" dirty="0" smtClean="0"/>
              <a:t>лађења зависи од температуре, врсте течности и од величине слободне </a:t>
            </a:r>
          </a:p>
          <a:p>
            <a:r>
              <a:rPr lang="sr-Cyrl-RS" dirty="0"/>
              <a:t>п</a:t>
            </a:r>
            <a:r>
              <a:rPr lang="sr-Cyrl-RS" dirty="0" smtClean="0"/>
              <a:t>овршине течности.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57" y="3733800"/>
            <a:ext cx="3428554" cy="22848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470856"/>
            <a:ext cx="2133600" cy="154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79</TotalTime>
  <Words>164</Words>
  <Application>Microsoft Office PowerPoint</Application>
  <PresentationFormat>On-screen Show (4:3)</PresentationFormat>
  <Paragraphs>42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ТЕЧНОСТИ</vt:lpstr>
      <vt:lpstr>Материјали могу бити:</vt:lpstr>
      <vt:lpstr>PowerPoint Presentation</vt:lpstr>
      <vt:lpstr>PowerPoint Presentation</vt:lpstr>
      <vt:lpstr>Особине течности: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ТЕЧНОСТИ</dc:title>
  <dc:creator>Gordana</dc:creator>
  <cp:lastModifiedBy>Gordana</cp:lastModifiedBy>
  <cp:revision>7</cp:revision>
  <dcterms:created xsi:type="dcterms:W3CDTF">2013-04-03T07:10:14Z</dcterms:created>
  <dcterms:modified xsi:type="dcterms:W3CDTF">2013-04-03T08:29:44Z</dcterms:modified>
</cp:coreProperties>
</file>