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2"/>
  </p:notesMasterIdLst>
  <p:handoutMasterIdLst>
    <p:handoutMasterId r:id="rId13"/>
  </p:handoutMasterIdLst>
  <p:sldIdLst>
    <p:sldId id="276" r:id="rId2"/>
    <p:sldId id="273" r:id="rId3"/>
    <p:sldId id="275" r:id="rId4"/>
    <p:sldId id="266" r:id="rId5"/>
    <p:sldId id="267" r:id="rId6"/>
    <p:sldId id="268" r:id="rId7"/>
    <p:sldId id="269" r:id="rId8"/>
    <p:sldId id="270" r:id="rId9"/>
    <p:sldId id="271" r:id="rId10"/>
    <p:sldId id="272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kiosk/>
    <p:sldAll/>
    <p:penClr>
      <a:srgbClr val="FF0000"/>
    </p:penClr>
  </p:showPr>
  <p:clrMru>
    <a:srgbClr val="960000"/>
    <a:srgbClr val="C53C21"/>
    <a:srgbClr val="AB351D"/>
    <a:srgbClr val="8E2F00"/>
    <a:srgbClr val="CC99FF"/>
    <a:srgbClr val="95FDFD"/>
    <a:srgbClr val="FFCC66"/>
    <a:srgbClr val="FF99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36" d="100"/>
          <a:sy n="36" d="100"/>
        </p:scale>
        <p:origin x="-25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90CA7A-5913-4E58-8412-6E37CBF3D32F}" type="datetime1">
              <a:rPr lang="ru-RU"/>
              <a:pPr/>
              <a:t>21.01.2013</a:t>
            </a:fld>
            <a:endParaRPr lang="ru-RU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F5BD78-3AFA-4868-A69C-F1976A7B2A4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C311A3F-2632-4B80-A0EE-EF8EEBEB65FB}" type="datetime1">
              <a:rPr lang="ru-RU"/>
              <a:pPr/>
              <a:t>21.01.2013</a:t>
            </a:fld>
            <a:endParaRPr lang="ru-RU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68F1530-F4AF-4B5B-ABEB-46D7E097DB2B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D7A9EC7-8CFD-480E-85AE-7BF8D0D88BB1}" type="datetime1">
              <a:rPr lang="ru-RU"/>
              <a:pPr/>
              <a:t>21.01.2013</a:t>
            </a:fld>
            <a:endParaRPr lang="ru-RU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62A090C-3224-47B3-8F30-D4B04FB84C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28AA42F-D741-4E49-AFAF-826F3ACCE8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B0994-6DE6-4BD1-BE84-8082EB589C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83C4F-0B72-44C6-96B1-E17CF3E23A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BB8FE60-FFD9-4793-8864-7B41CDCE32E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CD5F0-223A-41CF-8B71-CBEDAFBC3B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679F-CB29-47A9-A4A9-63F4ECA364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C0B2F-C030-466F-852B-2B7F94196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2181-BAB7-464D-829D-0D7AC328AB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CED89-04D9-4D55-94D4-90506403DD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112C6-4A23-4991-981A-A5A3566722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D7BF63E-0043-42D2-9533-503CD2D9729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F6BA84A-CFDB-4904-80A6-1A4FB135FA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image" Target="../media/image4.gif"/><Relationship Id="rId5" Type="http://schemas.openxmlformats.org/officeDocument/2006/relationships/slide" Target="slide6.xml"/><Relationship Id="rId10" Type="http://schemas.openxmlformats.org/officeDocument/2006/relationships/slide" Target="slide3.xml"/><Relationship Id="rId4" Type="http://schemas.openxmlformats.org/officeDocument/2006/relationships/slide" Target="slide5.xml"/><Relationship Id="rId9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2.xml"/><Relationship Id="rId6" Type="http://schemas.openxmlformats.org/officeDocument/2006/relationships/slide" Target="slide2.xml"/><Relationship Id="rId5" Type="http://schemas.openxmlformats.org/officeDocument/2006/relationships/image" Target="../media/image7.png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2.xml"/><Relationship Id="rId6" Type="http://schemas.openxmlformats.org/officeDocument/2006/relationships/slide" Target="slide2.xml"/><Relationship Id="rId5" Type="http://schemas.openxmlformats.org/officeDocument/2006/relationships/image" Target="../media/image7.png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2.xml"/><Relationship Id="rId6" Type="http://schemas.openxmlformats.org/officeDocument/2006/relationships/slide" Target="slide2.xml"/><Relationship Id="rId5" Type="http://schemas.openxmlformats.org/officeDocument/2006/relationships/image" Target="../media/image7.png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2.xml"/><Relationship Id="rId6" Type="http://schemas.openxmlformats.org/officeDocument/2006/relationships/slide" Target="slide2.xml"/><Relationship Id="rId5" Type="http://schemas.openxmlformats.org/officeDocument/2006/relationships/image" Target="../media/image7.png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2.xml"/><Relationship Id="rId6" Type="http://schemas.openxmlformats.org/officeDocument/2006/relationships/slide" Target="slide2.xml"/><Relationship Id="rId5" Type="http://schemas.openxmlformats.org/officeDocument/2006/relationships/image" Target="../media/image7.png"/><Relationship Id="rId4" Type="http://schemas.openxmlformats.org/officeDocument/2006/relationships/image" Target="../media/image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2.xml"/><Relationship Id="rId6" Type="http://schemas.openxmlformats.org/officeDocument/2006/relationships/slide" Target="slide2.xml"/><Relationship Id="rId5" Type="http://schemas.openxmlformats.org/officeDocument/2006/relationships/image" Target="../media/image7.png"/><Relationship Id="rId4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2.xml"/><Relationship Id="rId6" Type="http://schemas.openxmlformats.org/officeDocument/2006/relationships/slide" Target="slide2.xml"/><Relationship Id="rId5" Type="http://schemas.openxmlformats.org/officeDocument/2006/relationships/image" Target="../media/image7.png"/><Relationship Id="rId4" Type="http://schemas.openxmlformats.org/officeDocument/2006/relationships/image" Target="../media/image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2.xml"/><Relationship Id="rId6" Type="http://schemas.openxmlformats.org/officeDocument/2006/relationships/slide" Target="slide2.xml"/><Relationship Id="rId5" Type="http://schemas.openxmlformats.org/officeDocument/2006/relationships/image" Target="../media/image7.png"/><Relationship Id="rId4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679F-CB29-47A9-A4A9-63F4ECA36412}" type="slidenum">
              <a:rPr lang="ru-RU"/>
              <a:pPr/>
              <a:t>1</a:t>
            </a:fld>
            <a:endParaRPr lang="ru-RU"/>
          </a:p>
        </p:txBody>
      </p:sp>
      <p:pic>
        <p:nvPicPr>
          <p:cNvPr id="4" name="Picture 3" descr="template_homework_purpl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39819" y="3717032"/>
            <a:ext cx="3360373" cy="25202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691680" y="980728"/>
            <a:ext cx="6084888" cy="216058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Експерт за математику</a:t>
            </a:r>
            <a:b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Тренажер</a:t>
            </a:r>
            <a:b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Таблица  множења</a:t>
            </a:r>
            <a:b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AutoShape 9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 rot="10800000">
            <a:off x="7667004" y="5877272"/>
            <a:ext cx="433388" cy="431800"/>
          </a:xfrm>
          <a:prstGeom prst="actionButtonBackPrevious">
            <a:avLst/>
          </a:prstGeom>
          <a:gradFill rotWithShape="1">
            <a:gsLst>
              <a:gs pos="0">
                <a:srgbClr val="99CCFF"/>
              </a:gs>
              <a:gs pos="50000">
                <a:schemeClr val="bg1"/>
              </a:gs>
              <a:gs pos="100000">
                <a:srgbClr val="99CC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5C1E-D482-47FC-9B8D-0FD59DD7383F}" type="slidenum">
              <a:rPr lang="ru-RU"/>
              <a:pPr/>
              <a:t>2</a:t>
            </a:fld>
            <a:endParaRPr lang="ru-RU"/>
          </a:p>
        </p:txBody>
      </p:sp>
      <p:sp>
        <p:nvSpPr>
          <p:cNvPr id="23560" name="Oval 8"/>
          <p:cNvSpPr>
            <a:spLocks noChangeArrowheads="1"/>
          </p:cNvSpPr>
          <p:nvPr/>
        </p:nvSpPr>
        <p:spPr bwMode="auto">
          <a:xfrm>
            <a:off x="6372225" y="836613"/>
            <a:ext cx="1225550" cy="1152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9933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6000" b="1">
                <a:hlinkClick r:id="rId3" action="ppaction://hlinksldjump"/>
              </a:rPr>
              <a:t>8</a:t>
            </a:r>
            <a:endParaRPr lang="ru-RU" sz="6000" b="1"/>
          </a:p>
        </p:txBody>
      </p:sp>
      <p:sp>
        <p:nvSpPr>
          <p:cNvPr id="23561" name="Oval 9"/>
          <p:cNvSpPr>
            <a:spLocks noChangeArrowheads="1"/>
          </p:cNvSpPr>
          <p:nvPr/>
        </p:nvSpPr>
        <p:spPr bwMode="auto">
          <a:xfrm>
            <a:off x="5435600" y="1628775"/>
            <a:ext cx="1223963" cy="1150938"/>
          </a:xfrm>
          <a:prstGeom prst="ellipse">
            <a:avLst/>
          </a:prstGeom>
          <a:gradFill rotWithShape="1">
            <a:gsLst>
              <a:gs pos="0">
                <a:srgbClr val="FFFF99"/>
              </a:gs>
              <a:gs pos="100000">
                <a:srgbClr val="FFCC66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C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6000" b="1">
                <a:hlinkClick r:id="rId4" action="ppaction://hlinksldjump"/>
              </a:rPr>
              <a:t>7</a:t>
            </a:r>
            <a:endParaRPr lang="ru-RU" sz="6000" b="1"/>
          </a:p>
        </p:txBody>
      </p:sp>
      <p:sp>
        <p:nvSpPr>
          <p:cNvPr id="23562" name="Oval 10"/>
          <p:cNvSpPr>
            <a:spLocks noChangeArrowheads="1"/>
          </p:cNvSpPr>
          <p:nvPr/>
        </p:nvSpPr>
        <p:spPr bwMode="auto">
          <a:xfrm>
            <a:off x="4500563" y="2420938"/>
            <a:ext cx="1223962" cy="115093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CFFCC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6000" b="1">
                <a:hlinkClick r:id="rId5" action="ppaction://hlinksldjump"/>
              </a:rPr>
              <a:t>6</a:t>
            </a:r>
            <a:endParaRPr lang="ru-RU" sz="6000" b="1"/>
          </a:p>
        </p:txBody>
      </p:sp>
      <p:sp>
        <p:nvSpPr>
          <p:cNvPr id="23563" name="Oval 11"/>
          <p:cNvSpPr>
            <a:spLocks noChangeArrowheads="1"/>
          </p:cNvSpPr>
          <p:nvPr/>
        </p:nvSpPr>
        <p:spPr bwMode="auto">
          <a:xfrm>
            <a:off x="3492500" y="3141663"/>
            <a:ext cx="1223963" cy="1152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9966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C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6000" b="1">
                <a:hlinkClick r:id="rId6" action="ppaction://hlinksldjump"/>
              </a:rPr>
              <a:t>5</a:t>
            </a:r>
            <a:endParaRPr lang="ru-RU" sz="6000" b="1"/>
          </a:p>
        </p:txBody>
      </p:sp>
      <p:sp>
        <p:nvSpPr>
          <p:cNvPr id="23564" name="Oval 12"/>
          <p:cNvSpPr>
            <a:spLocks noChangeArrowheads="1"/>
          </p:cNvSpPr>
          <p:nvPr/>
        </p:nvSpPr>
        <p:spPr bwMode="auto">
          <a:xfrm>
            <a:off x="2411413" y="3789363"/>
            <a:ext cx="1223962" cy="122396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6000" b="1">
                <a:hlinkClick r:id="rId7" action="ppaction://hlinksldjump"/>
              </a:rPr>
              <a:t>4</a:t>
            </a:r>
            <a:endParaRPr lang="ru-RU" sz="6000" b="1"/>
          </a:p>
        </p:txBody>
      </p:sp>
      <p:sp>
        <p:nvSpPr>
          <p:cNvPr id="23565" name="Oval 13"/>
          <p:cNvSpPr>
            <a:spLocks noChangeArrowheads="1"/>
          </p:cNvSpPr>
          <p:nvPr/>
        </p:nvSpPr>
        <p:spPr bwMode="auto">
          <a:xfrm>
            <a:off x="1403350" y="4581525"/>
            <a:ext cx="1223963" cy="1152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80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6000" b="1">
                <a:hlinkClick r:id="rId8" action="ppaction://hlinksldjump"/>
              </a:rPr>
              <a:t>3</a:t>
            </a:r>
            <a:endParaRPr lang="ru-RU" sz="6000" b="1"/>
          </a:p>
        </p:txBody>
      </p:sp>
      <p:sp>
        <p:nvSpPr>
          <p:cNvPr id="23566" name="Oval 14"/>
          <p:cNvSpPr>
            <a:spLocks noChangeArrowheads="1"/>
          </p:cNvSpPr>
          <p:nvPr/>
        </p:nvSpPr>
        <p:spPr bwMode="auto">
          <a:xfrm>
            <a:off x="395288" y="5300663"/>
            <a:ext cx="1223962" cy="1152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6000" b="1">
                <a:hlinkClick r:id="rId9" action="ppaction://hlinksldjump"/>
              </a:rPr>
              <a:t>2</a:t>
            </a:r>
            <a:endParaRPr lang="ru-RU" sz="6000" b="1"/>
          </a:p>
        </p:txBody>
      </p:sp>
      <p:sp>
        <p:nvSpPr>
          <p:cNvPr id="23570" name="Text Box 18" descr="ф1"/>
          <p:cNvSpPr txBox="1">
            <a:spLocks noChangeArrowheads="1"/>
          </p:cNvSpPr>
          <p:nvPr/>
        </p:nvSpPr>
        <p:spPr bwMode="auto">
          <a:xfrm>
            <a:off x="179388" y="467961"/>
            <a:ext cx="61563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>
                <a:solidFill>
                  <a:srgbClr val="960000"/>
                </a:solidFill>
              </a:rPr>
              <a:t>Изабери:</a:t>
            </a:r>
          </a:p>
        </p:txBody>
      </p:sp>
      <p:sp>
        <p:nvSpPr>
          <p:cNvPr id="23571" name="Text Box 19" descr="ф1"/>
          <p:cNvSpPr txBox="1">
            <a:spLocks noChangeArrowheads="1"/>
          </p:cNvSpPr>
          <p:nvPr/>
        </p:nvSpPr>
        <p:spPr bwMode="auto">
          <a:xfrm>
            <a:off x="4608140" y="4508500"/>
            <a:ext cx="421233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rgbClr val="960000"/>
                </a:solidFill>
              </a:rPr>
              <a:t>Проверите </a:t>
            </a:r>
            <a:r>
              <a:rPr lang="ru-RU" sz="3200" b="1" dirty="0">
                <a:solidFill>
                  <a:srgbClr val="960000"/>
                </a:solidFill>
              </a:rPr>
              <a:t>сами своје знање!</a:t>
            </a:r>
          </a:p>
          <a:p>
            <a:pPr algn="ctr">
              <a:spcBef>
                <a:spcPct val="50000"/>
              </a:spcBef>
            </a:pPr>
            <a:r>
              <a:rPr lang="ru-RU" sz="3200" b="1" dirty="0">
                <a:solidFill>
                  <a:srgbClr val="960000"/>
                </a:solidFill>
              </a:rPr>
              <a:t> Срећно!</a:t>
            </a:r>
          </a:p>
        </p:txBody>
      </p:sp>
      <p:sp>
        <p:nvSpPr>
          <p:cNvPr id="23559" name="Oval 7"/>
          <p:cNvSpPr>
            <a:spLocks noChangeArrowheads="1"/>
          </p:cNvSpPr>
          <p:nvPr/>
        </p:nvSpPr>
        <p:spPr bwMode="auto">
          <a:xfrm>
            <a:off x="7451725" y="188913"/>
            <a:ext cx="1222375" cy="1152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6000" b="1">
                <a:hlinkClick r:id="rId10" action="ppaction://hlinksldjump"/>
              </a:rPr>
              <a:t>9</a:t>
            </a:r>
            <a:endParaRPr lang="ru-RU" sz="6000" b="1"/>
          </a:p>
        </p:txBody>
      </p:sp>
      <p:pic>
        <p:nvPicPr>
          <p:cNvPr id="23573" name="Picture 21" descr="117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92275" y="1989138"/>
            <a:ext cx="1368425" cy="1173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5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5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35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35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35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35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35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35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35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35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73"/>
                  </p:tgtEl>
                </p:cond>
              </p:nextCondLst>
            </p:seq>
          </p:childTnLst>
        </p:cTn>
      </p:par>
    </p:tnLst>
    <p:bldLst>
      <p:bldP spid="23570" grpId="0"/>
      <p:bldP spid="2357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Group 2"/>
          <p:cNvGraphicFramePr>
            <a:graphicFrameLocks noGrp="1"/>
          </p:cNvGraphicFramePr>
          <p:nvPr>
            <p:ph/>
          </p:nvPr>
        </p:nvGraphicFramePr>
        <p:xfrm>
          <a:off x="3059113" y="476250"/>
          <a:ext cx="1446212" cy="5851530"/>
        </p:xfrm>
        <a:graphic>
          <a:graphicData uri="http://schemas.openxmlformats.org/drawingml/2006/table">
            <a:tbl>
              <a:tblPr/>
              <a:tblGrid>
                <a:gridCol w="1446212"/>
              </a:tblGrid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9х4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CCFF"/>
                        </a:gs>
                        <a:gs pos="50000">
                          <a:schemeClr val="bg1"/>
                        </a:gs>
                        <a:gs pos="100000">
                          <a:srgbClr val="99CCFF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9х8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CCFF"/>
                        </a:gs>
                        <a:gs pos="50000">
                          <a:schemeClr val="bg1"/>
                        </a:gs>
                        <a:gs pos="100000">
                          <a:srgbClr val="99CCFF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9х0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CCFF"/>
                        </a:gs>
                        <a:gs pos="50000">
                          <a:schemeClr val="bg1"/>
                        </a:gs>
                        <a:gs pos="100000">
                          <a:srgbClr val="99CCFF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9х5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CCFF"/>
                        </a:gs>
                        <a:gs pos="50000">
                          <a:schemeClr val="bg1"/>
                        </a:gs>
                        <a:gs pos="100000">
                          <a:srgbClr val="99CCFF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9х1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CCFF"/>
                        </a:gs>
                        <a:gs pos="50000">
                          <a:schemeClr val="bg1"/>
                        </a:gs>
                        <a:gs pos="100000">
                          <a:srgbClr val="99CCFF"/>
                        </a:gs>
                      </a:gsLst>
                      <a:lin ang="0" scaled="1"/>
                    </a:gra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9х3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CCFF"/>
                        </a:gs>
                        <a:gs pos="50000">
                          <a:schemeClr val="bg1"/>
                        </a:gs>
                        <a:gs pos="100000">
                          <a:srgbClr val="99CCFF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9х7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CCFF"/>
                        </a:gs>
                        <a:gs pos="50000">
                          <a:schemeClr val="bg1"/>
                        </a:gs>
                        <a:gs pos="100000">
                          <a:srgbClr val="99CCFF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9х2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CCFF"/>
                        </a:gs>
                        <a:gs pos="50000">
                          <a:schemeClr val="bg1"/>
                        </a:gs>
                        <a:gs pos="100000">
                          <a:srgbClr val="99CCFF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9х6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CCFF"/>
                        </a:gs>
                        <a:gs pos="50000">
                          <a:schemeClr val="bg1"/>
                        </a:gs>
                        <a:gs pos="100000">
                          <a:srgbClr val="99CCFF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9х10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CCFF"/>
                        </a:gs>
                        <a:gs pos="50000">
                          <a:schemeClr val="bg1"/>
                        </a:gs>
                        <a:gs pos="100000">
                          <a:srgbClr val="99CCFF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9х9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CCFF"/>
                        </a:gs>
                        <a:gs pos="50000">
                          <a:schemeClr val="bg1"/>
                        </a:gs>
                        <a:gs pos="100000">
                          <a:srgbClr val="99CCFF"/>
                        </a:gs>
                      </a:gsLst>
                      <a:lin ang="0" scaled="1"/>
                    </a:gradFill>
                  </a:tcPr>
                </a:tc>
              </a:tr>
            </a:tbl>
          </a:graphicData>
        </a:graphic>
      </p:graphicFrame>
      <p:sp>
        <p:nvSpPr>
          <p:cNvPr id="10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17FA-493E-46FC-AD1C-8D014B28D7E6}" type="slidenum">
              <a:rPr lang="ru-RU"/>
              <a:pPr/>
              <a:t>3</a:t>
            </a:fld>
            <a:endParaRPr lang="ru-RU"/>
          </a:p>
        </p:txBody>
      </p:sp>
      <p:sp>
        <p:nvSpPr>
          <p:cNvPr id="26652" name="Rectangle 28"/>
          <p:cNvSpPr>
            <a:spLocks noChangeArrowheads="1"/>
          </p:cNvSpPr>
          <p:nvPr/>
        </p:nvSpPr>
        <p:spPr bwMode="auto">
          <a:xfrm>
            <a:off x="4716463" y="47625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36</a:t>
            </a:r>
          </a:p>
        </p:txBody>
      </p:sp>
      <p:sp>
        <p:nvSpPr>
          <p:cNvPr id="26653" name="Rectangle 29"/>
          <p:cNvSpPr>
            <a:spLocks noChangeArrowheads="1"/>
          </p:cNvSpPr>
          <p:nvPr/>
        </p:nvSpPr>
        <p:spPr bwMode="auto">
          <a:xfrm>
            <a:off x="4716463" y="1052513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81</a:t>
            </a:r>
          </a:p>
        </p:txBody>
      </p:sp>
      <p:sp>
        <p:nvSpPr>
          <p:cNvPr id="26654" name="Rectangle 30"/>
          <p:cNvSpPr>
            <a:spLocks noChangeArrowheads="1"/>
          </p:cNvSpPr>
          <p:nvPr/>
        </p:nvSpPr>
        <p:spPr bwMode="auto">
          <a:xfrm>
            <a:off x="4716463" y="21336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45</a:t>
            </a:r>
          </a:p>
        </p:txBody>
      </p:sp>
      <p:sp>
        <p:nvSpPr>
          <p:cNvPr id="26655" name="Rectangle 31"/>
          <p:cNvSpPr>
            <a:spLocks noChangeArrowheads="1"/>
          </p:cNvSpPr>
          <p:nvPr/>
        </p:nvSpPr>
        <p:spPr bwMode="auto">
          <a:xfrm>
            <a:off x="4716463" y="162877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9</a:t>
            </a:r>
          </a:p>
        </p:txBody>
      </p:sp>
      <p:sp>
        <p:nvSpPr>
          <p:cNvPr id="26656" name="Rectangle 32"/>
          <p:cNvSpPr>
            <a:spLocks noChangeArrowheads="1"/>
          </p:cNvSpPr>
          <p:nvPr/>
        </p:nvSpPr>
        <p:spPr bwMode="auto">
          <a:xfrm>
            <a:off x="4716463" y="3716338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81</a:t>
            </a:r>
          </a:p>
        </p:txBody>
      </p:sp>
      <p:sp>
        <p:nvSpPr>
          <p:cNvPr id="26657" name="Rectangle 33"/>
          <p:cNvSpPr>
            <a:spLocks noChangeArrowheads="1"/>
          </p:cNvSpPr>
          <p:nvPr/>
        </p:nvSpPr>
        <p:spPr bwMode="auto">
          <a:xfrm>
            <a:off x="4716463" y="32131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32</a:t>
            </a:r>
          </a:p>
        </p:txBody>
      </p:sp>
      <p:sp>
        <p:nvSpPr>
          <p:cNvPr id="26658" name="Rectangle 34"/>
          <p:cNvSpPr>
            <a:spLocks noChangeArrowheads="1"/>
          </p:cNvSpPr>
          <p:nvPr/>
        </p:nvSpPr>
        <p:spPr bwMode="auto">
          <a:xfrm>
            <a:off x="4716463" y="2636838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</a:t>
            </a:r>
          </a:p>
        </p:txBody>
      </p:sp>
      <p:sp>
        <p:nvSpPr>
          <p:cNvPr id="26659" name="Rectangle 35"/>
          <p:cNvSpPr>
            <a:spLocks noChangeArrowheads="1"/>
          </p:cNvSpPr>
          <p:nvPr/>
        </p:nvSpPr>
        <p:spPr bwMode="auto">
          <a:xfrm>
            <a:off x="4716463" y="587692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18</a:t>
            </a:r>
          </a:p>
        </p:txBody>
      </p:sp>
      <p:sp>
        <p:nvSpPr>
          <p:cNvPr id="26660" name="Rectangle 36"/>
          <p:cNvSpPr>
            <a:spLocks noChangeArrowheads="1"/>
          </p:cNvSpPr>
          <p:nvPr/>
        </p:nvSpPr>
        <p:spPr bwMode="auto">
          <a:xfrm>
            <a:off x="4716463" y="5300663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90</a:t>
            </a:r>
          </a:p>
        </p:txBody>
      </p:sp>
      <p:sp>
        <p:nvSpPr>
          <p:cNvPr id="26661" name="Rectangle 37"/>
          <p:cNvSpPr>
            <a:spLocks noChangeArrowheads="1"/>
          </p:cNvSpPr>
          <p:nvPr/>
        </p:nvSpPr>
        <p:spPr bwMode="auto">
          <a:xfrm>
            <a:off x="4716463" y="479742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48</a:t>
            </a:r>
          </a:p>
        </p:txBody>
      </p:sp>
      <p:sp>
        <p:nvSpPr>
          <p:cNvPr id="26662" name="Rectangle 38"/>
          <p:cNvSpPr>
            <a:spLocks noChangeArrowheads="1"/>
          </p:cNvSpPr>
          <p:nvPr/>
        </p:nvSpPr>
        <p:spPr bwMode="auto">
          <a:xfrm>
            <a:off x="4716463" y="42926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18</a:t>
            </a:r>
          </a:p>
        </p:txBody>
      </p:sp>
      <p:sp>
        <p:nvSpPr>
          <p:cNvPr id="26663" name="Rectangle 39"/>
          <p:cNvSpPr>
            <a:spLocks noChangeArrowheads="1"/>
          </p:cNvSpPr>
          <p:nvPr/>
        </p:nvSpPr>
        <p:spPr bwMode="auto">
          <a:xfrm>
            <a:off x="6156325" y="47974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56</a:t>
            </a:r>
          </a:p>
        </p:txBody>
      </p:sp>
      <p:sp>
        <p:nvSpPr>
          <p:cNvPr id="26664" name="Rectangle 40"/>
          <p:cNvSpPr>
            <a:spLocks noChangeArrowheads="1"/>
          </p:cNvSpPr>
          <p:nvPr/>
        </p:nvSpPr>
        <p:spPr bwMode="auto">
          <a:xfrm>
            <a:off x="6156325" y="530066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19</a:t>
            </a:r>
          </a:p>
        </p:txBody>
      </p:sp>
      <p:sp>
        <p:nvSpPr>
          <p:cNvPr id="26665" name="Rectangle 41"/>
          <p:cNvSpPr>
            <a:spLocks noChangeArrowheads="1"/>
          </p:cNvSpPr>
          <p:nvPr/>
        </p:nvSpPr>
        <p:spPr bwMode="auto">
          <a:xfrm>
            <a:off x="6156325" y="58769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81</a:t>
            </a:r>
          </a:p>
        </p:txBody>
      </p:sp>
      <p:sp>
        <p:nvSpPr>
          <p:cNvPr id="26666" name="Rectangle 42"/>
          <p:cNvSpPr>
            <a:spLocks noChangeArrowheads="1"/>
          </p:cNvSpPr>
          <p:nvPr/>
        </p:nvSpPr>
        <p:spPr bwMode="auto">
          <a:xfrm>
            <a:off x="6156325" y="32131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36</a:t>
            </a:r>
          </a:p>
        </p:txBody>
      </p:sp>
      <p:sp>
        <p:nvSpPr>
          <p:cNvPr id="26667" name="Rectangle 43"/>
          <p:cNvSpPr>
            <a:spLocks noChangeArrowheads="1"/>
          </p:cNvSpPr>
          <p:nvPr/>
        </p:nvSpPr>
        <p:spPr bwMode="auto">
          <a:xfrm>
            <a:off x="6156325" y="37163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63</a:t>
            </a:r>
          </a:p>
        </p:txBody>
      </p:sp>
      <p:sp>
        <p:nvSpPr>
          <p:cNvPr id="26668" name="Rectangle 44"/>
          <p:cNvSpPr>
            <a:spLocks noChangeArrowheads="1"/>
          </p:cNvSpPr>
          <p:nvPr/>
        </p:nvSpPr>
        <p:spPr bwMode="auto">
          <a:xfrm>
            <a:off x="6156325" y="4292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16</a:t>
            </a:r>
          </a:p>
        </p:txBody>
      </p:sp>
      <p:sp>
        <p:nvSpPr>
          <p:cNvPr id="26669" name="Rectangle 45"/>
          <p:cNvSpPr>
            <a:spLocks noChangeArrowheads="1"/>
          </p:cNvSpPr>
          <p:nvPr/>
        </p:nvSpPr>
        <p:spPr bwMode="auto">
          <a:xfrm>
            <a:off x="6156325" y="162877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0</a:t>
            </a:r>
          </a:p>
        </p:txBody>
      </p:sp>
      <p:sp>
        <p:nvSpPr>
          <p:cNvPr id="26670" name="Rectangle 46"/>
          <p:cNvSpPr>
            <a:spLocks noChangeArrowheads="1"/>
          </p:cNvSpPr>
          <p:nvPr/>
        </p:nvSpPr>
        <p:spPr bwMode="auto">
          <a:xfrm>
            <a:off x="6156325" y="2133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35</a:t>
            </a:r>
          </a:p>
        </p:txBody>
      </p:sp>
      <p:sp>
        <p:nvSpPr>
          <p:cNvPr id="26671" name="Rectangle 47"/>
          <p:cNvSpPr>
            <a:spLocks noChangeArrowheads="1"/>
          </p:cNvSpPr>
          <p:nvPr/>
        </p:nvSpPr>
        <p:spPr bwMode="auto">
          <a:xfrm>
            <a:off x="6156325" y="26368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9</a:t>
            </a:r>
          </a:p>
        </p:txBody>
      </p:sp>
      <p:sp>
        <p:nvSpPr>
          <p:cNvPr id="26672" name="Rectangle 48"/>
          <p:cNvSpPr>
            <a:spLocks noChangeArrowheads="1"/>
          </p:cNvSpPr>
          <p:nvPr/>
        </p:nvSpPr>
        <p:spPr bwMode="auto">
          <a:xfrm>
            <a:off x="6156325" y="47625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32</a:t>
            </a:r>
          </a:p>
        </p:txBody>
      </p:sp>
      <p:sp>
        <p:nvSpPr>
          <p:cNvPr id="26673" name="Rectangle 49"/>
          <p:cNvSpPr>
            <a:spLocks noChangeArrowheads="1"/>
          </p:cNvSpPr>
          <p:nvPr/>
        </p:nvSpPr>
        <p:spPr bwMode="auto">
          <a:xfrm>
            <a:off x="6156325" y="105251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72</a:t>
            </a:r>
          </a:p>
        </p:txBody>
      </p:sp>
      <p:sp>
        <p:nvSpPr>
          <p:cNvPr id="26674" name="Rectangle 50"/>
          <p:cNvSpPr>
            <a:spLocks noChangeArrowheads="1"/>
          </p:cNvSpPr>
          <p:nvPr/>
        </p:nvSpPr>
        <p:spPr bwMode="auto">
          <a:xfrm>
            <a:off x="7524750" y="162877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</a:t>
            </a:r>
          </a:p>
        </p:txBody>
      </p:sp>
      <p:sp>
        <p:nvSpPr>
          <p:cNvPr id="26675" name="Rectangle 51"/>
          <p:cNvSpPr>
            <a:spLocks noChangeArrowheads="1"/>
          </p:cNvSpPr>
          <p:nvPr/>
        </p:nvSpPr>
        <p:spPr bwMode="auto">
          <a:xfrm>
            <a:off x="7524750" y="105251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54</a:t>
            </a:r>
          </a:p>
        </p:txBody>
      </p:sp>
      <p:sp>
        <p:nvSpPr>
          <p:cNvPr id="26676" name="Rectangle 52"/>
          <p:cNvSpPr>
            <a:spLocks noChangeArrowheads="1"/>
          </p:cNvSpPr>
          <p:nvPr/>
        </p:nvSpPr>
        <p:spPr bwMode="auto">
          <a:xfrm>
            <a:off x="7524750" y="47625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28</a:t>
            </a:r>
          </a:p>
        </p:txBody>
      </p:sp>
      <p:sp>
        <p:nvSpPr>
          <p:cNvPr id="26677" name="Rectangle 53"/>
          <p:cNvSpPr>
            <a:spLocks noChangeArrowheads="1"/>
          </p:cNvSpPr>
          <p:nvPr/>
        </p:nvSpPr>
        <p:spPr bwMode="auto">
          <a:xfrm>
            <a:off x="7524750" y="32131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27</a:t>
            </a:r>
          </a:p>
        </p:txBody>
      </p:sp>
      <p:sp>
        <p:nvSpPr>
          <p:cNvPr id="26678" name="Rectangle 54"/>
          <p:cNvSpPr>
            <a:spLocks noChangeArrowheads="1"/>
          </p:cNvSpPr>
          <p:nvPr/>
        </p:nvSpPr>
        <p:spPr bwMode="auto">
          <a:xfrm>
            <a:off x="7524750" y="26368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0</a:t>
            </a:r>
          </a:p>
        </p:txBody>
      </p:sp>
      <p:sp>
        <p:nvSpPr>
          <p:cNvPr id="26679" name="Rectangle 55"/>
          <p:cNvSpPr>
            <a:spLocks noChangeArrowheads="1"/>
          </p:cNvSpPr>
          <p:nvPr/>
        </p:nvSpPr>
        <p:spPr bwMode="auto">
          <a:xfrm>
            <a:off x="7524750" y="2133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40</a:t>
            </a:r>
          </a:p>
        </p:txBody>
      </p:sp>
      <p:sp>
        <p:nvSpPr>
          <p:cNvPr id="26680" name="Rectangle 56"/>
          <p:cNvSpPr>
            <a:spLocks noChangeArrowheads="1"/>
          </p:cNvSpPr>
          <p:nvPr/>
        </p:nvSpPr>
        <p:spPr bwMode="auto">
          <a:xfrm>
            <a:off x="7524750" y="530066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10</a:t>
            </a:r>
          </a:p>
        </p:txBody>
      </p:sp>
      <p:sp>
        <p:nvSpPr>
          <p:cNvPr id="26681" name="Rectangle 57"/>
          <p:cNvSpPr>
            <a:spLocks noChangeArrowheads="1"/>
          </p:cNvSpPr>
          <p:nvPr/>
        </p:nvSpPr>
        <p:spPr bwMode="auto">
          <a:xfrm>
            <a:off x="7524750" y="47974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54</a:t>
            </a:r>
          </a:p>
        </p:txBody>
      </p:sp>
      <p:sp>
        <p:nvSpPr>
          <p:cNvPr id="26682" name="Rectangle 58"/>
          <p:cNvSpPr>
            <a:spLocks noChangeArrowheads="1"/>
          </p:cNvSpPr>
          <p:nvPr/>
        </p:nvSpPr>
        <p:spPr bwMode="auto">
          <a:xfrm>
            <a:off x="7524750" y="4292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24</a:t>
            </a:r>
          </a:p>
        </p:txBody>
      </p:sp>
      <p:sp>
        <p:nvSpPr>
          <p:cNvPr id="26683" name="Rectangle 59"/>
          <p:cNvSpPr>
            <a:spLocks noChangeArrowheads="1"/>
          </p:cNvSpPr>
          <p:nvPr/>
        </p:nvSpPr>
        <p:spPr bwMode="auto">
          <a:xfrm>
            <a:off x="7524750" y="37163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56</a:t>
            </a:r>
          </a:p>
        </p:txBody>
      </p:sp>
      <p:sp>
        <p:nvSpPr>
          <p:cNvPr id="26684" name="Rectangle 60"/>
          <p:cNvSpPr>
            <a:spLocks noChangeArrowheads="1"/>
          </p:cNvSpPr>
          <p:nvPr/>
        </p:nvSpPr>
        <p:spPr bwMode="auto">
          <a:xfrm>
            <a:off x="7524750" y="58769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72</a:t>
            </a:r>
          </a:p>
        </p:txBody>
      </p:sp>
      <p:pic>
        <p:nvPicPr>
          <p:cNvPr id="26685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170021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86" name="Picture 62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476250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87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549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88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1125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89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549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90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537368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91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436562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92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4292600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93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70046">
            <a:off x="5580063" y="5949950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94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537368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95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37893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96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37893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97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48688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98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48688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99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170021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00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1125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01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3284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02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3284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03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2708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04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2708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05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5949950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06" name="Picture 82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3789363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07" name="Picture 83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1052513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08" name="Picture 84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2133600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09" name="Picture 85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2708275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10" name="Picture 86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3213100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11" name="Picture 87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1628775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12" name="Picture 88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5876925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13" name="Picture 89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4868863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14" name="Picture 90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4292600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15" name="Picture 91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5373688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16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22050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17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70046">
            <a:off x="8388350" y="22050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718" name="Oval 94"/>
          <p:cNvSpPr>
            <a:spLocks noChangeArrowheads="1"/>
          </p:cNvSpPr>
          <p:nvPr/>
        </p:nvSpPr>
        <p:spPr bwMode="auto">
          <a:xfrm>
            <a:off x="539750" y="1700213"/>
            <a:ext cx="2087563" cy="20891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9600" b="1"/>
              <a:t>9</a:t>
            </a:r>
          </a:p>
        </p:txBody>
      </p:sp>
      <p:pic>
        <p:nvPicPr>
          <p:cNvPr id="26719" name="Picture 95" descr="11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404813"/>
            <a:ext cx="1150937" cy="1000125"/>
          </a:xfrm>
          <a:prstGeom prst="rect">
            <a:avLst/>
          </a:prstGeom>
          <a:noFill/>
        </p:spPr>
      </p:pic>
      <p:pic>
        <p:nvPicPr>
          <p:cNvPr id="26720" name="Picture 96" descr="center_content_back_bo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4365625"/>
            <a:ext cx="2305050" cy="1809750"/>
          </a:xfrm>
          <a:prstGeom prst="rect">
            <a:avLst/>
          </a:prstGeom>
          <a:noFill/>
        </p:spPr>
      </p:pic>
      <p:sp>
        <p:nvSpPr>
          <p:cNvPr id="26721" name="AutoShape 9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051050" y="908050"/>
            <a:ext cx="433388" cy="431800"/>
          </a:xfrm>
          <a:prstGeom prst="actionButtonBackPrevious">
            <a:avLst/>
          </a:prstGeom>
          <a:gradFill rotWithShape="1">
            <a:gsLst>
              <a:gs pos="0">
                <a:srgbClr val="99CCFF"/>
              </a:gs>
              <a:gs pos="50000">
                <a:schemeClr val="bg1"/>
              </a:gs>
              <a:gs pos="100000">
                <a:srgbClr val="99CC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6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5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6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6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5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6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6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5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6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6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5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66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6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5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66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5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6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6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5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6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6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6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66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6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6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66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6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6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66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6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65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66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6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7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66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6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7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66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6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6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66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6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70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66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6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71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66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26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6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266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26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6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66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26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6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66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26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6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66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26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63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66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26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56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66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26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76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266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26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75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66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26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74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266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26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79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266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26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78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266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26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77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266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26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83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266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26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82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266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26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81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266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26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80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266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26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8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412" name="Group 100"/>
          <p:cNvGraphicFramePr>
            <a:graphicFrameLocks noGrp="1"/>
          </p:cNvGraphicFramePr>
          <p:nvPr>
            <p:ph/>
          </p:nvPr>
        </p:nvGraphicFramePr>
        <p:xfrm>
          <a:off x="3059113" y="476250"/>
          <a:ext cx="1446212" cy="5851530"/>
        </p:xfrm>
        <a:graphic>
          <a:graphicData uri="http://schemas.openxmlformats.org/drawingml/2006/table">
            <a:tbl>
              <a:tblPr/>
              <a:tblGrid>
                <a:gridCol w="1446212"/>
              </a:tblGrid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8х9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99FF"/>
                        </a:gs>
                        <a:gs pos="50000">
                          <a:schemeClr val="bg1"/>
                        </a:gs>
                        <a:gs pos="100000">
                          <a:srgbClr val="CC99FF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8х8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99FF"/>
                        </a:gs>
                        <a:gs pos="50000">
                          <a:schemeClr val="bg1"/>
                        </a:gs>
                        <a:gs pos="100000">
                          <a:srgbClr val="CC99FF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8х2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99FF"/>
                        </a:gs>
                        <a:gs pos="50000">
                          <a:schemeClr val="bg1"/>
                        </a:gs>
                        <a:gs pos="100000">
                          <a:srgbClr val="CC99FF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8х3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99FF"/>
                        </a:gs>
                        <a:gs pos="50000">
                          <a:schemeClr val="bg1"/>
                        </a:gs>
                        <a:gs pos="100000">
                          <a:srgbClr val="CC99FF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8х1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99FF"/>
                        </a:gs>
                        <a:gs pos="50000">
                          <a:schemeClr val="bg1"/>
                        </a:gs>
                        <a:gs pos="100000">
                          <a:srgbClr val="CC99FF"/>
                        </a:gs>
                      </a:gsLst>
                      <a:lin ang="0" scaled="1"/>
                    </a:gra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8х5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99FF"/>
                        </a:gs>
                        <a:gs pos="50000">
                          <a:schemeClr val="bg1"/>
                        </a:gs>
                        <a:gs pos="100000">
                          <a:srgbClr val="CC99FF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8х7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99FF"/>
                        </a:gs>
                        <a:gs pos="50000">
                          <a:schemeClr val="bg1"/>
                        </a:gs>
                        <a:gs pos="100000">
                          <a:srgbClr val="CC99FF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8х0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99FF"/>
                        </a:gs>
                        <a:gs pos="50000">
                          <a:schemeClr val="bg1"/>
                        </a:gs>
                        <a:gs pos="100000">
                          <a:srgbClr val="CC99FF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8х6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99FF"/>
                        </a:gs>
                        <a:gs pos="50000">
                          <a:schemeClr val="bg1"/>
                        </a:gs>
                        <a:gs pos="100000">
                          <a:srgbClr val="CC99FF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8х10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99FF"/>
                        </a:gs>
                        <a:gs pos="50000">
                          <a:schemeClr val="bg1"/>
                        </a:gs>
                        <a:gs pos="100000">
                          <a:srgbClr val="CC99FF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8х4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99FF"/>
                        </a:gs>
                        <a:gs pos="50000">
                          <a:schemeClr val="bg1"/>
                        </a:gs>
                        <a:gs pos="100000">
                          <a:srgbClr val="CC99FF"/>
                        </a:gs>
                      </a:gsLst>
                      <a:lin ang="0" scaled="1"/>
                    </a:gradFill>
                  </a:tcPr>
                </a:tc>
              </a:tr>
            </a:tbl>
          </a:graphicData>
        </a:graphic>
      </p:graphicFrame>
      <p:sp>
        <p:nvSpPr>
          <p:cNvPr id="10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6CA2-AAD4-4993-B848-695AD7776529}" type="slidenum">
              <a:rPr lang="ru-RU"/>
              <a:pPr/>
              <a:t>4</a:t>
            </a:fld>
            <a:endParaRPr lang="ru-RU"/>
          </a:p>
        </p:txBody>
      </p:sp>
      <p:sp>
        <p:nvSpPr>
          <p:cNvPr id="13340" name="Rectangle 28"/>
          <p:cNvSpPr>
            <a:spLocks noChangeArrowheads="1"/>
          </p:cNvSpPr>
          <p:nvPr/>
        </p:nvSpPr>
        <p:spPr bwMode="auto">
          <a:xfrm>
            <a:off x="4716463" y="47625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63</a:t>
            </a:r>
          </a:p>
        </p:txBody>
      </p:sp>
      <p:sp>
        <p:nvSpPr>
          <p:cNvPr id="13341" name="Rectangle 29"/>
          <p:cNvSpPr>
            <a:spLocks noChangeArrowheads="1"/>
          </p:cNvSpPr>
          <p:nvPr/>
        </p:nvSpPr>
        <p:spPr bwMode="auto">
          <a:xfrm>
            <a:off x="4716463" y="1052513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81</a:t>
            </a:r>
          </a:p>
        </p:txBody>
      </p:sp>
      <p:sp>
        <p:nvSpPr>
          <p:cNvPr id="13342" name="Rectangle 30"/>
          <p:cNvSpPr>
            <a:spLocks noChangeArrowheads="1"/>
          </p:cNvSpPr>
          <p:nvPr/>
        </p:nvSpPr>
        <p:spPr bwMode="auto">
          <a:xfrm>
            <a:off x="4716463" y="21336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24</a:t>
            </a:r>
          </a:p>
        </p:txBody>
      </p:sp>
      <p:sp>
        <p:nvSpPr>
          <p:cNvPr id="13343" name="Rectangle 31"/>
          <p:cNvSpPr>
            <a:spLocks noChangeArrowheads="1"/>
          </p:cNvSpPr>
          <p:nvPr/>
        </p:nvSpPr>
        <p:spPr bwMode="auto">
          <a:xfrm>
            <a:off x="4716463" y="162877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16</a:t>
            </a:r>
          </a:p>
        </p:txBody>
      </p:sp>
      <p:sp>
        <p:nvSpPr>
          <p:cNvPr id="13344" name="Rectangle 32"/>
          <p:cNvSpPr>
            <a:spLocks noChangeArrowheads="1"/>
          </p:cNvSpPr>
          <p:nvPr/>
        </p:nvSpPr>
        <p:spPr bwMode="auto">
          <a:xfrm>
            <a:off x="4716463" y="3716338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54</a:t>
            </a:r>
          </a:p>
        </p:txBody>
      </p:sp>
      <p:sp>
        <p:nvSpPr>
          <p:cNvPr id="13345" name="Rectangle 33"/>
          <p:cNvSpPr>
            <a:spLocks noChangeArrowheads="1"/>
          </p:cNvSpPr>
          <p:nvPr/>
        </p:nvSpPr>
        <p:spPr bwMode="auto">
          <a:xfrm>
            <a:off x="4716463" y="32131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32</a:t>
            </a:r>
          </a:p>
        </p:txBody>
      </p:sp>
      <p:sp>
        <p:nvSpPr>
          <p:cNvPr id="13346" name="Rectangle 34"/>
          <p:cNvSpPr>
            <a:spLocks noChangeArrowheads="1"/>
          </p:cNvSpPr>
          <p:nvPr/>
        </p:nvSpPr>
        <p:spPr bwMode="auto">
          <a:xfrm>
            <a:off x="4716463" y="2636838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</a:t>
            </a:r>
          </a:p>
        </p:txBody>
      </p:sp>
      <p:sp>
        <p:nvSpPr>
          <p:cNvPr id="13347" name="Rectangle 35"/>
          <p:cNvSpPr>
            <a:spLocks noChangeArrowheads="1"/>
          </p:cNvSpPr>
          <p:nvPr/>
        </p:nvSpPr>
        <p:spPr bwMode="auto">
          <a:xfrm>
            <a:off x="4716463" y="587692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28</a:t>
            </a:r>
          </a:p>
        </p:txBody>
      </p:sp>
      <p:sp>
        <p:nvSpPr>
          <p:cNvPr id="13348" name="Rectangle 36"/>
          <p:cNvSpPr>
            <a:spLocks noChangeArrowheads="1"/>
          </p:cNvSpPr>
          <p:nvPr/>
        </p:nvSpPr>
        <p:spPr bwMode="auto">
          <a:xfrm>
            <a:off x="4716463" y="5300663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80</a:t>
            </a:r>
          </a:p>
        </p:txBody>
      </p:sp>
      <p:sp>
        <p:nvSpPr>
          <p:cNvPr id="13349" name="Rectangle 37"/>
          <p:cNvSpPr>
            <a:spLocks noChangeArrowheads="1"/>
          </p:cNvSpPr>
          <p:nvPr/>
        </p:nvSpPr>
        <p:spPr bwMode="auto">
          <a:xfrm>
            <a:off x="4716463" y="479742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48</a:t>
            </a:r>
          </a:p>
        </p:txBody>
      </p:sp>
      <p:sp>
        <p:nvSpPr>
          <p:cNvPr id="13350" name="Rectangle 38"/>
          <p:cNvSpPr>
            <a:spLocks noChangeArrowheads="1"/>
          </p:cNvSpPr>
          <p:nvPr/>
        </p:nvSpPr>
        <p:spPr bwMode="auto">
          <a:xfrm>
            <a:off x="4716463" y="42926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8</a:t>
            </a:r>
          </a:p>
        </p:txBody>
      </p:sp>
      <p:sp>
        <p:nvSpPr>
          <p:cNvPr id="13351" name="Rectangle 39"/>
          <p:cNvSpPr>
            <a:spLocks noChangeArrowheads="1"/>
          </p:cNvSpPr>
          <p:nvPr/>
        </p:nvSpPr>
        <p:spPr bwMode="auto">
          <a:xfrm>
            <a:off x="6156325" y="47974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56</a:t>
            </a:r>
          </a:p>
        </p:txBody>
      </p:sp>
      <p:sp>
        <p:nvSpPr>
          <p:cNvPr id="13352" name="Rectangle 40"/>
          <p:cNvSpPr>
            <a:spLocks noChangeArrowheads="1"/>
          </p:cNvSpPr>
          <p:nvPr/>
        </p:nvSpPr>
        <p:spPr bwMode="auto">
          <a:xfrm>
            <a:off x="6156325" y="530066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18</a:t>
            </a:r>
          </a:p>
        </p:txBody>
      </p:sp>
      <p:sp>
        <p:nvSpPr>
          <p:cNvPr id="13353" name="Rectangle 41"/>
          <p:cNvSpPr>
            <a:spLocks noChangeArrowheads="1"/>
          </p:cNvSpPr>
          <p:nvPr/>
        </p:nvSpPr>
        <p:spPr bwMode="auto">
          <a:xfrm>
            <a:off x="6156325" y="58769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36</a:t>
            </a:r>
          </a:p>
        </p:txBody>
      </p:sp>
      <p:sp>
        <p:nvSpPr>
          <p:cNvPr id="13354" name="Rectangle 42"/>
          <p:cNvSpPr>
            <a:spLocks noChangeArrowheads="1"/>
          </p:cNvSpPr>
          <p:nvPr/>
        </p:nvSpPr>
        <p:spPr bwMode="auto">
          <a:xfrm>
            <a:off x="6156325" y="32131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36</a:t>
            </a:r>
          </a:p>
        </p:txBody>
      </p:sp>
      <p:sp>
        <p:nvSpPr>
          <p:cNvPr id="13355" name="Rectangle 43"/>
          <p:cNvSpPr>
            <a:spLocks noChangeArrowheads="1"/>
          </p:cNvSpPr>
          <p:nvPr/>
        </p:nvSpPr>
        <p:spPr bwMode="auto">
          <a:xfrm>
            <a:off x="6156325" y="37163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63</a:t>
            </a:r>
          </a:p>
        </p:txBody>
      </p:sp>
      <p:sp>
        <p:nvSpPr>
          <p:cNvPr id="13356" name="Rectangle 44"/>
          <p:cNvSpPr>
            <a:spLocks noChangeArrowheads="1"/>
          </p:cNvSpPr>
          <p:nvPr/>
        </p:nvSpPr>
        <p:spPr bwMode="auto">
          <a:xfrm>
            <a:off x="6156325" y="4292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</a:t>
            </a:r>
          </a:p>
        </p:txBody>
      </p:sp>
      <p:sp>
        <p:nvSpPr>
          <p:cNvPr id="13357" name="Rectangle 45"/>
          <p:cNvSpPr>
            <a:spLocks noChangeArrowheads="1"/>
          </p:cNvSpPr>
          <p:nvPr/>
        </p:nvSpPr>
        <p:spPr bwMode="auto">
          <a:xfrm>
            <a:off x="6156325" y="162877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18</a:t>
            </a:r>
          </a:p>
        </p:txBody>
      </p:sp>
      <p:sp>
        <p:nvSpPr>
          <p:cNvPr id="13358" name="Rectangle 46"/>
          <p:cNvSpPr>
            <a:spLocks noChangeArrowheads="1"/>
          </p:cNvSpPr>
          <p:nvPr/>
        </p:nvSpPr>
        <p:spPr bwMode="auto">
          <a:xfrm>
            <a:off x="6156325" y="2133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32</a:t>
            </a:r>
          </a:p>
        </p:txBody>
      </p:sp>
      <p:sp>
        <p:nvSpPr>
          <p:cNvPr id="13359" name="Rectangle 47"/>
          <p:cNvSpPr>
            <a:spLocks noChangeArrowheads="1"/>
          </p:cNvSpPr>
          <p:nvPr/>
        </p:nvSpPr>
        <p:spPr bwMode="auto">
          <a:xfrm>
            <a:off x="6156325" y="26368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8</a:t>
            </a:r>
          </a:p>
        </p:txBody>
      </p:sp>
      <p:sp>
        <p:nvSpPr>
          <p:cNvPr id="13360" name="Rectangle 48"/>
          <p:cNvSpPr>
            <a:spLocks noChangeArrowheads="1"/>
          </p:cNvSpPr>
          <p:nvPr/>
        </p:nvSpPr>
        <p:spPr bwMode="auto">
          <a:xfrm>
            <a:off x="6156325" y="47625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72</a:t>
            </a:r>
          </a:p>
        </p:txBody>
      </p:sp>
      <p:sp>
        <p:nvSpPr>
          <p:cNvPr id="13361" name="Rectangle 49"/>
          <p:cNvSpPr>
            <a:spLocks noChangeArrowheads="1"/>
          </p:cNvSpPr>
          <p:nvPr/>
        </p:nvSpPr>
        <p:spPr bwMode="auto">
          <a:xfrm>
            <a:off x="6156325" y="105251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46</a:t>
            </a:r>
          </a:p>
        </p:txBody>
      </p:sp>
      <p:sp>
        <p:nvSpPr>
          <p:cNvPr id="13362" name="Rectangle 50"/>
          <p:cNvSpPr>
            <a:spLocks noChangeArrowheads="1"/>
          </p:cNvSpPr>
          <p:nvPr/>
        </p:nvSpPr>
        <p:spPr bwMode="auto">
          <a:xfrm>
            <a:off x="7524750" y="162877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10</a:t>
            </a:r>
          </a:p>
        </p:txBody>
      </p:sp>
      <p:sp>
        <p:nvSpPr>
          <p:cNvPr id="13363" name="Rectangle 51"/>
          <p:cNvSpPr>
            <a:spLocks noChangeArrowheads="1"/>
          </p:cNvSpPr>
          <p:nvPr/>
        </p:nvSpPr>
        <p:spPr bwMode="auto">
          <a:xfrm>
            <a:off x="7524750" y="105251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64</a:t>
            </a:r>
          </a:p>
        </p:txBody>
      </p:sp>
      <p:sp>
        <p:nvSpPr>
          <p:cNvPr id="13364" name="Rectangle 52"/>
          <p:cNvSpPr>
            <a:spLocks noChangeArrowheads="1"/>
          </p:cNvSpPr>
          <p:nvPr/>
        </p:nvSpPr>
        <p:spPr bwMode="auto">
          <a:xfrm>
            <a:off x="7524750" y="47625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48</a:t>
            </a:r>
          </a:p>
        </p:txBody>
      </p:sp>
      <p:sp>
        <p:nvSpPr>
          <p:cNvPr id="13365" name="Rectangle 53"/>
          <p:cNvSpPr>
            <a:spLocks noChangeArrowheads="1"/>
          </p:cNvSpPr>
          <p:nvPr/>
        </p:nvSpPr>
        <p:spPr bwMode="auto">
          <a:xfrm>
            <a:off x="7524750" y="32131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40</a:t>
            </a:r>
          </a:p>
        </p:txBody>
      </p:sp>
      <p:sp>
        <p:nvSpPr>
          <p:cNvPr id="13366" name="Rectangle 54"/>
          <p:cNvSpPr>
            <a:spLocks noChangeArrowheads="1"/>
          </p:cNvSpPr>
          <p:nvPr/>
        </p:nvSpPr>
        <p:spPr bwMode="auto">
          <a:xfrm>
            <a:off x="7524750" y="26368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9</a:t>
            </a:r>
          </a:p>
        </p:txBody>
      </p:sp>
      <p:sp>
        <p:nvSpPr>
          <p:cNvPr id="13367" name="Rectangle 55"/>
          <p:cNvSpPr>
            <a:spLocks noChangeArrowheads="1"/>
          </p:cNvSpPr>
          <p:nvPr/>
        </p:nvSpPr>
        <p:spPr bwMode="auto">
          <a:xfrm>
            <a:off x="7524750" y="2133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21</a:t>
            </a:r>
          </a:p>
        </p:txBody>
      </p:sp>
      <p:sp>
        <p:nvSpPr>
          <p:cNvPr id="13368" name="Rectangle 56"/>
          <p:cNvSpPr>
            <a:spLocks noChangeArrowheads="1"/>
          </p:cNvSpPr>
          <p:nvPr/>
        </p:nvSpPr>
        <p:spPr bwMode="auto">
          <a:xfrm>
            <a:off x="7524750" y="530066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10</a:t>
            </a:r>
          </a:p>
        </p:txBody>
      </p:sp>
      <p:sp>
        <p:nvSpPr>
          <p:cNvPr id="13369" name="Rectangle 57"/>
          <p:cNvSpPr>
            <a:spLocks noChangeArrowheads="1"/>
          </p:cNvSpPr>
          <p:nvPr/>
        </p:nvSpPr>
        <p:spPr bwMode="auto">
          <a:xfrm>
            <a:off x="7524750" y="47974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54</a:t>
            </a:r>
          </a:p>
        </p:txBody>
      </p:sp>
      <p:sp>
        <p:nvSpPr>
          <p:cNvPr id="13370" name="Rectangle 58"/>
          <p:cNvSpPr>
            <a:spLocks noChangeArrowheads="1"/>
          </p:cNvSpPr>
          <p:nvPr/>
        </p:nvSpPr>
        <p:spPr bwMode="auto">
          <a:xfrm>
            <a:off x="7524750" y="4292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0</a:t>
            </a:r>
          </a:p>
        </p:txBody>
      </p:sp>
      <p:sp>
        <p:nvSpPr>
          <p:cNvPr id="13371" name="Rectangle 59"/>
          <p:cNvSpPr>
            <a:spLocks noChangeArrowheads="1"/>
          </p:cNvSpPr>
          <p:nvPr/>
        </p:nvSpPr>
        <p:spPr bwMode="auto">
          <a:xfrm>
            <a:off x="7524750" y="37163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56</a:t>
            </a:r>
          </a:p>
        </p:txBody>
      </p:sp>
      <p:sp>
        <p:nvSpPr>
          <p:cNvPr id="13372" name="Rectangle 60"/>
          <p:cNvSpPr>
            <a:spLocks noChangeArrowheads="1"/>
          </p:cNvSpPr>
          <p:nvPr/>
        </p:nvSpPr>
        <p:spPr bwMode="auto">
          <a:xfrm>
            <a:off x="7524750" y="58769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32</a:t>
            </a:r>
          </a:p>
        </p:txBody>
      </p:sp>
      <p:pic>
        <p:nvPicPr>
          <p:cNvPr id="13373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170021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74" name="Picture 62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476250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75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549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76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1125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77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549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78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537368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79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436562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80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4292600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81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70046">
            <a:off x="5580063" y="5949950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82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537368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83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37893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84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37893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85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48688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86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48688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87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170021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88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1125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89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3284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90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3284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91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2708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92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2708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93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5949950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94" name="Picture 82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3789363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95" name="Picture 83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1052513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96" name="Picture 84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2133600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97" name="Picture 85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2708275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98" name="Picture 86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3213100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99" name="Picture 87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1628775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00" name="Picture 88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5876925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01" name="Picture 89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4868863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02" name="Picture 90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4292600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03" name="Picture 91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5373688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04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22050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05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70046">
            <a:off x="8388350" y="22050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06" name="Oval 94"/>
          <p:cNvSpPr>
            <a:spLocks noChangeArrowheads="1"/>
          </p:cNvSpPr>
          <p:nvPr/>
        </p:nvSpPr>
        <p:spPr bwMode="auto">
          <a:xfrm>
            <a:off x="539750" y="1700213"/>
            <a:ext cx="2087563" cy="20891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9933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9600" b="1"/>
              <a:t>8</a:t>
            </a:r>
          </a:p>
        </p:txBody>
      </p:sp>
      <p:pic>
        <p:nvPicPr>
          <p:cNvPr id="13407" name="Picture 95" descr="11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971550" y="476250"/>
            <a:ext cx="1079500" cy="1000125"/>
          </a:xfrm>
          <a:prstGeom prst="rect">
            <a:avLst/>
          </a:prstGeom>
          <a:noFill/>
        </p:spPr>
      </p:pic>
      <p:pic>
        <p:nvPicPr>
          <p:cNvPr id="13410" name="Picture 98" descr="center_content_back_bo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4292600"/>
            <a:ext cx="2305050" cy="1809750"/>
          </a:xfrm>
          <a:prstGeom prst="rect">
            <a:avLst/>
          </a:prstGeom>
          <a:noFill/>
        </p:spPr>
      </p:pic>
      <p:sp>
        <p:nvSpPr>
          <p:cNvPr id="13414" name="AutoShape 102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979613" y="981075"/>
            <a:ext cx="431800" cy="431800"/>
          </a:xfrm>
          <a:prstGeom prst="actionButtonBackPrevious">
            <a:avLst/>
          </a:prstGeom>
          <a:gradFill rotWithShape="1">
            <a:gsLst>
              <a:gs pos="0">
                <a:srgbClr val="CC99FF"/>
              </a:gs>
              <a:gs pos="50000">
                <a:schemeClr val="bg1"/>
              </a:gs>
              <a:gs pos="100000">
                <a:srgbClr val="CC99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3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3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3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3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3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3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3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3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3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33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3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5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33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3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3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3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33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3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33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3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6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33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3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6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33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3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5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33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3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5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33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3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5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33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3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55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33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13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56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33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3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51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33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13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53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33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3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54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33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13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5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33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13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64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33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13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6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33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13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67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133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13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66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33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13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65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133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13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71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33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13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70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133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13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69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33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13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72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133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13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62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33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13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6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35" name="Group 99"/>
          <p:cNvGraphicFramePr>
            <a:graphicFrameLocks noGrp="1"/>
          </p:cNvGraphicFramePr>
          <p:nvPr>
            <p:ph/>
          </p:nvPr>
        </p:nvGraphicFramePr>
        <p:xfrm>
          <a:off x="3059113" y="476250"/>
          <a:ext cx="1446212" cy="5851530"/>
        </p:xfrm>
        <a:graphic>
          <a:graphicData uri="http://schemas.openxmlformats.org/drawingml/2006/table">
            <a:tbl>
              <a:tblPr/>
              <a:tblGrid>
                <a:gridCol w="1446212"/>
              </a:tblGrid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7х3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CC66"/>
                        </a:gs>
                        <a:gs pos="50000">
                          <a:schemeClr val="bg1"/>
                        </a:gs>
                        <a:gs pos="100000">
                          <a:srgbClr val="FFCC66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7х8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CC66"/>
                        </a:gs>
                        <a:gs pos="50000">
                          <a:schemeClr val="bg1"/>
                        </a:gs>
                        <a:gs pos="100000">
                          <a:srgbClr val="FFCC66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7х2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CC66"/>
                        </a:gs>
                        <a:gs pos="50000">
                          <a:schemeClr val="bg1"/>
                        </a:gs>
                        <a:gs pos="100000">
                          <a:srgbClr val="FFCC66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7х9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CC66"/>
                        </a:gs>
                        <a:gs pos="50000">
                          <a:schemeClr val="bg1"/>
                        </a:gs>
                        <a:gs pos="100000">
                          <a:srgbClr val="FFCC66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7х1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CC66"/>
                        </a:gs>
                        <a:gs pos="50000">
                          <a:schemeClr val="bg1"/>
                        </a:gs>
                        <a:gs pos="100000">
                          <a:srgbClr val="FFCC66"/>
                        </a:gs>
                      </a:gsLst>
                      <a:lin ang="0" scaled="1"/>
                    </a:gra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7х5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CC66"/>
                        </a:gs>
                        <a:gs pos="50000">
                          <a:schemeClr val="bg1"/>
                        </a:gs>
                        <a:gs pos="100000">
                          <a:srgbClr val="FFCC66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7х4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CC66"/>
                        </a:gs>
                        <a:gs pos="50000">
                          <a:schemeClr val="bg1"/>
                        </a:gs>
                        <a:gs pos="100000">
                          <a:srgbClr val="FFCC66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7х0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CC66"/>
                        </a:gs>
                        <a:gs pos="50000">
                          <a:schemeClr val="bg1"/>
                        </a:gs>
                        <a:gs pos="100000">
                          <a:srgbClr val="FFCC66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7х6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CC66"/>
                        </a:gs>
                        <a:gs pos="50000">
                          <a:schemeClr val="bg1"/>
                        </a:gs>
                        <a:gs pos="100000">
                          <a:srgbClr val="FFCC66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7х10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CC66"/>
                        </a:gs>
                        <a:gs pos="50000">
                          <a:schemeClr val="bg1"/>
                        </a:gs>
                        <a:gs pos="100000">
                          <a:srgbClr val="FFCC66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7х7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CC66"/>
                        </a:gs>
                        <a:gs pos="50000">
                          <a:schemeClr val="bg1"/>
                        </a:gs>
                        <a:gs pos="100000">
                          <a:srgbClr val="FFCC66"/>
                        </a:gs>
                      </a:gsLst>
                      <a:lin ang="0" scaled="1"/>
                    </a:gradFill>
                  </a:tcPr>
                </a:tc>
              </a:tr>
            </a:tbl>
          </a:graphicData>
        </a:graphic>
      </p:graphicFrame>
      <p:sp>
        <p:nvSpPr>
          <p:cNvPr id="10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1A75B-69D7-4316-A96A-C52480762342}" type="slidenum">
              <a:rPr lang="ru-RU"/>
              <a:pPr/>
              <a:t>5</a:t>
            </a:fld>
            <a:endParaRPr lang="ru-RU"/>
          </a:p>
        </p:txBody>
      </p:sp>
      <p:sp>
        <p:nvSpPr>
          <p:cNvPr id="14364" name="Rectangle 28"/>
          <p:cNvSpPr>
            <a:spLocks noChangeArrowheads="1"/>
          </p:cNvSpPr>
          <p:nvPr/>
        </p:nvSpPr>
        <p:spPr bwMode="auto">
          <a:xfrm>
            <a:off x="4716463" y="47625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36</a:t>
            </a:r>
          </a:p>
        </p:txBody>
      </p:sp>
      <p:sp>
        <p:nvSpPr>
          <p:cNvPr id="14365" name="Rectangle 29"/>
          <p:cNvSpPr>
            <a:spLocks noChangeArrowheads="1"/>
          </p:cNvSpPr>
          <p:nvPr/>
        </p:nvSpPr>
        <p:spPr bwMode="auto">
          <a:xfrm>
            <a:off x="4716463" y="1052513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48</a:t>
            </a:r>
          </a:p>
        </p:txBody>
      </p:sp>
      <p:sp>
        <p:nvSpPr>
          <p:cNvPr id="14366" name="Rectangle 30"/>
          <p:cNvSpPr>
            <a:spLocks noChangeArrowheads="1"/>
          </p:cNvSpPr>
          <p:nvPr/>
        </p:nvSpPr>
        <p:spPr bwMode="auto">
          <a:xfrm>
            <a:off x="4716463" y="21336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63</a:t>
            </a:r>
          </a:p>
        </p:txBody>
      </p:sp>
      <p:sp>
        <p:nvSpPr>
          <p:cNvPr id="14367" name="Rectangle 31"/>
          <p:cNvSpPr>
            <a:spLocks noChangeArrowheads="1"/>
          </p:cNvSpPr>
          <p:nvPr/>
        </p:nvSpPr>
        <p:spPr bwMode="auto">
          <a:xfrm>
            <a:off x="4716463" y="162877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14</a:t>
            </a:r>
          </a:p>
        </p:txBody>
      </p:sp>
      <p:sp>
        <p:nvSpPr>
          <p:cNvPr id="14368" name="Rectangle 32"/>
          <p:cNvSpPr>
            <a:spLocks noChangeArrowheads="1"/>
          </p:cNvSpPr>
          <p:nvPr/>
        </p:nvSpPr>
        <p:spPr bwMode="auto">
          <a:xfrm>
            <a:off x="4716463" y="3716338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24</a:t>
            </a:r>
          </a:p>
        </p:txBody>
      </p:sp>
      <p:sp>
        <p:nvSpPr>
          <p:cNvPr id="14369" name="Rectangle 33"/>
          <p:cNvSpPr>
            <a:spLocks noChangeArrowheads="1"/>
          </p:cNvSpPr>
          <p:nvPr/>
        </p:nvSpPr>
        <p:spPr bwMode="auto">
          <a:xfrm>
            <a:off x="4716463" y="32131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45</a:t>
            </a:r>
          </a:p>
        </p:txBody>
      </p:sp>
      <p:sp>
        <p:nvSpPr>
          <p:cNvPr id="14370" name="Rectangle 34"/>
          <p:cNvSpPr>
            <a:spLocks noChangeArrowheads="1"/>
          </p:cNvSpPr>
          <p:nvPr/>
        </p:nvSpPr>
        <p:spPr bwMode="auto">
          <a:xfrm>
            <a:off x="4716463" y="2636838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71</a:t>
            </a:r>
          </a:p>
        </p:txBody>
      </p:sp>
      <p:sp>
        <p:nvSpPr>
          <p:cNvPr id="14371" name="Rectangle 35"/>
          <p:cNvSpPr>
            <a:spLocks noChangeArrowheads="1"/>
          </p:cNvSpPr>
          <p:nvPr/>
        </p:nvSpPr>
        <p:spPr bwMode="auto">
          <a:xfrm>
            <a:off x="4716463" y="587692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48</a:t>
            </a:r>
          </a:p>
        </p:txBody>
      </p:sp>
      <p:sp>
        <p:nvSpPr>
          <p:cNvPr id="14372" name="Rectangle 36"/>
          <p:cNvSpPr>
            <a:spLocks noChangeArrowheads="1"/>
          </p:cNvSpPr>
          <p:nvPr/>
        </p:nvSpPr>
        <p:spPr bwMode="auto">
          <a:xfrm>
            <a:off x="4716463" y="5300663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70</a:t>
            </a:r>
          </a:p>
        </p:txBody>
      </p:sp>
      <p:sp>
        <p:nvSpPr>
          <p:cNvPr id="14373" name="Rectangle 37"/>
          <p:cNvSpPr>
            <a:spLocks noChangeArrowheads="1"/>
          </p:cNvSpPr>
          <p:nvPr/>
        </p:nvSpPr>
        <p:spPr bwMode="auto">
          <a:xfrm>
            <a:off x="4716463" y="479742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42</a:t>
            </a:r>
          </a:p>
        </p:txBody>
      </p:sp>
      <p:sp>
        <p:nvSpPr>
          <p:cNvPr id="14374" name="Rectangle 38"/>
          <p:cNvSpPr>
            <a:spLocks noChangeArrowheads="1"/>
          </p:cNvSpPr>
          <p:nvPr/>
        </p:nvSpPr>
        <p:spPr bwMode="auto">
          <a:xfrm>
            <a:off x="4716463" y="42926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7</a:t>
            </a:r>
          </a:p>
        </p:txBody>
      </p:sp>
      <p:sp>
        <p:nvSpPr>
          <p:cNvPr id="14375" name="Rectangle 39"/>
          <p:cNvSpPr>
            <a:spLocks noChangeArrowheads="1"/>
          </p:cNvSpPr>
          <p:nvPr/>
        </p:nvSpPr>
        <p:spPr bwMode="auto">
          <a:xfrm>
            <a:off x="6156325" y="47974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56</a:t>
            </a:r>
          </a:p>
        </p:txBody>
      </p:sp>
      <p:sp>
        <p:nvSpPr>
          <p:cNvPr id="14376" name="Rectangle 40"/>
          <p:cNvSpPr>
            <a:spLocks noChangeArrowheads="1"/>
          </p:cNvSpPr>
          <p:nvPr/>
        </p:nvSpPr>
        <p:spPr bwMode="auto">
          <a:xfrm>
            <a:off x="6156325" y="530066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27</a:t>
            </a:r>
          </a:p>
        </p:txBody>
      </p:sp>
      <p:sp>
        <p:nvSpPr>
          <p:cNvPr id="14377" name="Rectangle 41"/>
          <p:cNvSpPr>
            <a:spLocks noChangeArrowheads="1"/>
          </p:cNvSpPr>
          <p:nvPr/>
        </p:nvSpPr>
        <p:spPr bwMode="auto">
          <a:xfrm>
            <a:off x="6156325" y="58769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47</a:t>
            </a:r>
          </a:p>
        </p:txBody>
      </p:sp>
      <p:sp>
        <p:nvSpPr>
          <p:cNvPr id="14378" name="Rectangle 42"/>
          <p:cNvSpPr>
            <a:spLocks noChangeArrowheads="1"/>
          </p:cNvSpPr>
          <p:nvPr/>
        </p:nvSpPr>
        <p:spPr bwMode="auto">
          <a:xfrm>
            <a:off x="6156325" y="32131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36</a:t>
            </a:r>
          </a:p>
        </p:txBody>
      </p:sp>
      <p:sp>
        <p:nvSpPr>
          <p:cNvPr id="14379" name="Rectangle 43"/>
          <p:cNvSpPr>
            <a:spLocks noChangeArrowheads="1"/>
          </p:cNvSpPr>
          <p:nvPr/>
        </p:nvSpPr>
        <p:spPr bwMode="auto">
          <a:xfrm>
            <a:off x="6156325" y="37163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29</a:t>
            </a:r>
          </a:p>
        </p:txBody>
      </p:sp>
      <p:sp>
        <p:nvSpPr>
          <p:cNvPr id="14380" name="Rectangle 44"/>
          <p:cNvSpPr>
            <a:spLocks noChangeArrowheads="1"/>
          </p:cNvSpPr>
          <p:nvPr/>
        </p:nvSpPr>
        <p:spPr bwMode="auto">
          <a:xfrm>
            <a:off x="6156325" y="4292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</a:t>
            </a:r>
          </a:p>
        </p:txBody>
      </p:sp>
      <p:sp>
        <p:nvSpPr>
          <p:cNvPr id="14381" name="Rectangle 45"/>
          <p:cNvSpPr>
            <a:spLocks noChangeArrowheads="1"/>
          </p:cNvSpPr>
          <p:nvPr/>
        </p:nvSpPr>
        <p:spPr bwMode="auto">
          <a:xfrm>
            <a:off x="6156325" y="162877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18</a:t>
            </a:r>
          </a:p>
        </p:txBody>
      </p:sp>
      <p:sp>
        <p:nvSpPr>
          <p:cNvPr id="14382" name="Rectangle 46"/>
          <p:cNvSpPr>
            <a:spLocks noChangeArrowheads="1"/>
          </p:cNvSpPr>
          <p:nvPr/>
        </p:nvSpPr>
        <p:spPr bwMode="auto">
          <a:xfrm>
            <a:off x="6156325" y="2133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72</a:t>
            </a:r>
          </a:p>
        </p:txBody>
      </p:sp>
      <p:sp>
        <p:nvSpPr>
          <p:cNvPr id="14383" name="Rectangle 47"/>
          <p:cNvSpPr>
            <a:spLocks noChangeArrowheads="1"/>
          </p:cNvSpPr>
          <p:nvPr/>
        </p:nvSpPr>
        <p:spPr bwMode="auto">
          <a:xfrm>
            <a:off x="6156325" y="26368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7</a:t>
            </a:r>
          </a:p>
        </p:txBody>
      </p:sp>
      <p:sp>
        <p:nvSpPr>
          <p:cNvPr id="14384" name="Rectangle 48"/>
          <p:cNvSpPr>
            <a:spLocks noChangeArrowheads="1"/>
          </p:cNvSpPr>
          <p:nvPr/>
        </p:nvSpPr>
        <p:spPr bwMode="auto">
          <a:xfrm>
            <a:off x="6156325" y="47625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21</a:t>
            </a:r>
          </a:p>
        </p:txBody>
      </p:sp>
      <p:sp>
        <p:nvSpPr>
          <p:cNvPr id="14385" name="Rectangle 49"/>
          <p:cNvSpPr>
            <a:spLocks noChangeArrowheads="1"/>
          </p:cNvSpPr>
          <p:nvPr/>
        </p:nvSpPr>
        <p:spPr bwMode="auto">
          <a:xfrm>
            <a:off x="6156325" y="105251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46</a:t>
            </a:r>
          </a:p>
        </p:txBody>
      </p:sp>
      <p:sp>
        <p:nvSpPr>
          <p:cNvPr id="14386" name="Rectangle 50"/>
          <p:cNvSpPr>
            <a:spLocks noChangeArrowheads="1"/>
          </p:cNvSpPr>
          <p:nvPr/>
        </p:nvSpPr>
        <p:spPr bwMode="auto">
          <a:xfrm>
            <a:off x="7524750" y="162877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12</a:t>
            </a:r>
          </a:p>
        </p:txBody>
      </p:sp>
      <p:sp>
        <p:nvSpPr>
          <p:cNvPr id="14387" name="Rectangle 51"/>
          <p:cNvSpPr>
            <a:spLocks noChangeArrowheads="1"/>
          </p:cNvSpPr>
          <p:nvPr/>
        </p:nvSpPr>
        <p:spPr bwMode="auto">
          <a:xfrm>
            <a:off x="7524750" y="105251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56</a:t>
            </a:r>
          </a:p>
        </p:txBody>
      </p:sp>
      <p:sp>
        <p:nvSpPr>
          <p:cNvPr id="14388" name="Rectangle 52"/>
          <p:cNvSpPr>
            <a:spLocks noChangeArrowheads="1"/>
          </p:cNvSpPr>
          <p:nvPr/>
        </p:nvSpPr>
        <p:spPr bwMode="auto">
          <a:xfrm>
            <a:off x="7524750" y="47625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24</a:t>
            </a:r>
          </a:p>
        </p:txBody>
      </p:sp>
      <p:sp>
        <p:nvSpPr>
          <p:cNvPr id="14389" name="Rectangle 53"/>
          <p:cNvSpPr>
            <a:spLocks noChangeArrowheads="1"/>
          </p:cNvSpPr>
          <p:nvPr/>
        </p:nvSpPr>
        <p:spPr bwMode="auto">
          <a:xfrm>
            <a:off x="7524750" y="32131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35</a:t>
            </a:r>
          </a:p>
        </p:txBody>
      </p:sp>
      <p:sp>
        <p:nvSpPr>
          <p:cNvPr id="14390" name="Rectangle 54"/>
          <p:cNvSpPr>
            <a:spLocks noChangeArrowheads="1"/>
          </p:cNvSpPr>
          <p:nvPr/>
        </p:nvSpPr>
        <p:spPr bwMode="auto">
          <a:xfrm>
            <a:off x="7524750" y="26368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17</a:t>
            </a:r>
          </a:p>
        </p:txBody>
      </p:sp>
      <p:sp>
        <p:nvSpPr>
          <p:cNvPr id="14391" name="Rectangle 55"/>
          <p:cNvSpPr>
            <a:spLocks noChangeArrowheads="1"/>
          </p:cNvSpPr>
          <p:nvPr/>
        </p:nvSpPr>
        <p:spPr bwMode="auto">
          <a:xfrm>
            <a:off x="7524750" y="2133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54</a:t>
            </a:r>
          </a:p>
        </p:txBody>
      </p:sp>
      <p:sp>
        <p:nvSpPr>
          <p:cNvPr id="14392" name="Rectangle 56"/>
          <p:cNvSpPr>
            <a:spLocks noChangeArrowheads="1"/>
          </p:cNvSpPr>
          <p:nvPr/>
        </p:nvSpPr>
        <p:spPr bwMode="auto">
          <a:xfrm>
            <a:off x="7524750" y="530066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10</a:t>
            </a:r>
          </a:p>
        </p:txBody>
      </p:sp>
      <p:sp>
        <p:nvSpPr>
          <p:cNvPr id="14393" name="Rectangle 57"/>
          <p:cNvSpPr>
            <a:spLocks noChangeArrowheads="1"/>
          </p:cNvSpPr>
          <p:nvPr/>
        </p:nvSpPr>
        <p:spPr bwMode="auto">
          <a:xfrm>
            <a:off x="7524750" y="47974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48</a:t>
            </a:r>
          </a:p>
        </p:txBody>
      </p:sp>
      <p:sp>
        <p:nvSpPr>
          <p:cNvPr id="14394" name="Rectangle 58"/>
          <p:cNvSpPr>
            <a:spLocks noChangeArrowheads="1"/>
          </p:cNvSpPr>
          <p:nvPr/>
        </p:nvSpPr>
        <p:spPr bwMode="auto">
          <a:xfrm>
            <a:off x="7524750" y="4292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0</a:t>
            </a:r>
          </a:p>
        </p:txBody>
      </p:sp>
      <p:sp>
        <p:nvSpPr>
          <p:cNvPr id="14395" name="Rectangle 59"/>
          <p:cNvSpPr>
            <a:spLocks noChangeArrowheads="1"/>
          </p:cNvSpPr>
          <p:nvPr/>
        </p:nvSpPr>
        <p:spPr bwMode="auto">
          <a:xfrm>
            <a:off x="7524750" y="37163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28</a:t>
            </a:r>
          </a:p>
        </p:txBody>
      </p:sp>
      <p:sp>
        <p:nvSpPr>
          <p:cNvPr id="14396" name="Rectangle 60"/>
          <p:cNvSpPr>
            <a:spLocks noChangeArrowheads="1"/>
          </p:cNvSpPr>
          <p:nvPr/>
        </p:nvSpPr>
        <p:spPr bwMode="auto">
          <a:xfrm>
            <a:off x="7524750" y="58769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49</a:t>
            </a:r>
          </a:p>
        </p:txBody>
      </p:sp>
      <p:pic>
        <p:nvPicPr>
          <p:cNvPr id="14397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170021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98" name="Picture 62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476250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99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549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00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1125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01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549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02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537368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03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436562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04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4292600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05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70046">
            <a:off x="5580063" y="5949950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06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537368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07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37893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08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37893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09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48688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10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48688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11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170021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12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1125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13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3284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14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3284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15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2708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16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2708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17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5949950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18" name="Picture 82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3789363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19" name="Picture 83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1052513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20" name="Picture 84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2133600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21" name="Picture 85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2708275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22" name="Picture 86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3213100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23" name="Picture 87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1628775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24" name="Picture 88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5876925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25" name="Picture 89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4868863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26" name="Picture 90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4292600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27" name="Picture 91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5373688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28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22050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29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70046">
            <a:off x="8388350" y="22050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30" name="Oval 94"/>
          <p:cNvSpPr>
            <a:spLocks noChangeArrowheads="1"/>
          </p:cNvSpPr>
          <p:nvPr/>
        </p:nvSpPr>
        <p:spPr bwMode="auto">
          <a:xfrm>
            <a:off x="539750" y="1700213"/>
            <a:ext cx="2087563" cy="2089150"/>
          </a:xfrm>
          <a:prstGeom prst="ellipse">
            <a:avLst/>
          </a:prstGeom>
          <a:gradFill rotWithShape="1">
            <a:gsLst>
              <a:gs pos="0">
                <a:srgbClr val="FFFF99"/>
              </a:gs>
              <a:gs pos="100000">
                <a:srgbClr val="FFCC66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C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9600" b="1"/>
              <a:t>7</a:t>
            </a:r>
          </a:p>
        </p:txBody>
      </p:sp>
      <p:pic>
        <p:nvPicPr>
          <p:cNvPr id="14431" name="Picture 95" descr="11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042988" y="476250"/>
            <a:ext cx="1081087" cy="1000125"/>
          </a:xfrm>
          <a:prstGeom prst="rect">
            <a:avLst/>
          </a:prstGeom>
          <a:noFill/>
        </p:spPr>
      </p:pic>
      <p:pic>
        <p:nvPicPr>
          <p:cNvPr id="14432" name="Picture 96" descr="center_content_back_bo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4292600"/>
            <a:ext cx="2305050" cy="1809750"/>
          </a:xfrm>
          <a:prstGeom prst="rect">
            <a:avLst/>
          </a:prstGeom>
          <a:noFill/>
        </p:spPr>
      </p:pic>
      <p:sp>
        <p:nvSpPr>
          <p:cNvPr id="14436" name="AutoShape 100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051050" y="981075"/>
            <a:ext cx="360363" cy="431800"/>
          </a:xfrm>
          <a:prstGeom prst="actionButtonBackPrevious">
            <a:avLst/>
          </a:prstGeom>
          <a:gradFill rotWithShape="1">
            <a:gsLst>
              <a:gs pos="0">
                <a:srgbClr val="FFCC66"/>
              </a:gs>
              <a:gs pos="50000">
                <a:schemeClr val="bg1"/>
              </a:gs>
              <a:gs pos="100000">
                <a:srgbClr val="FFCC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3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6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3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6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3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4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6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3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6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3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7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3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6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3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4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6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3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4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7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3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4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7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43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4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7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3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4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7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43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4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8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43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4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8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43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4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8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43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4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8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43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4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8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43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4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7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43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14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79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43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4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80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43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14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75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43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4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7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43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14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77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43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14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88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43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14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87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43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14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86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143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14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91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43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14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90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143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14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89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43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14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95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143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14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94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43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14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93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143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14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92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43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14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9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60" name="Group 100"/>
          <p:cNvGraphicFramePr>
            <a:graphicFrameLocks noGrp="1"/>
          </p:cNvGraphicFramePr>
          <p:nvPr>
            <p:ph/>
          </p:nvPr>
        </p:nvGraphicFramePr>
        <p:xfrm>
          <a:off x="3059113" y="476250"/>
          <a:ext cx="1446212" cy="5851530"/>
        </p:xfrm>
        <a:graphic>
          <a:graphicData uri="http://schemas.openxmlformats.org/drawingml/2006/table">
            <a:tbl>
              <a:tblPr/>
              <a:tblGrid>
                <a:gridCol w="1446212"/>
              </a:tblGrid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6х5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FFCC"/>
                        </a:gs>
                        <a:gs pos="50000">
                          <a:schemeClr val="bg1"/>
                        </a:gs>
                        <a:gs pos="100000">
                          <a:srgbClr val="99FFCC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6х8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FFCC"/>
                        </a:gs>
                        <a:gs pos="50000">
                          <a:schemeClr val="bg1"/>
                        </a:gs>
                        <a:gs pos="100000">
                          <a:srgbClr val="99FFCC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6х0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FFCC"/>
                        </a:gs>
                        <a:gs pos="50000">
                          <a:schemeClr val="bg1"/>
                        </a:gs>
                        <a:gs pos="100000">
                          <a:srgbClr val="99FFCC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6х3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FFCC"/>
                        </a:gs>
                        <a:gs pos="50000">
                          <a:schemeClr val="bg1"/>
                        </a:gs>
                        <a:gs pos="100000">
                          <a:srgbClr val="99FFCC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6х1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FFCC"/>
                        </a:gs>
                        <a:gs pos="50000">
                          <a:schemeClr val="bg1"/>
                        </a:gs>
                        <a:gs pos="100000">
                          <a:srgbClr val="99FFCC"/>
                        </a:gs>
                      </a:gsLst>
                      <a:lin ang="0" scaled="1"/>
                    </a:gra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6х9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FFCC"/>
                        </a:gs>
                        <a:gs pos="50000">
                          <a:schemeClr val="bg1"/>
                        </a:gs>
                        <a:gs pos="100000">
                          <a:srgbClr val="99FFCC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6х7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FFCC"/>
                        </a:gs>
                        <a:gs pos="50000">
                          <a:schemeClr val="bg1"/>
                        </a:gs>
                        <a:gs pos="100000">
                          <a:srgbClr val="99FFCC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6х2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FFCC"/>
                        </a:gs>
                        <a:gs pos="50000">
                          <a:schemeClr val="bg1"/>
                        </a:gs>
                        <a:gs pos="100000">
                          <a:srgbClr val="99FFCC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6х6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FFCC"/>
                        </a:gs>
                        <a:gs pos="50000">
                          <a:schemeClr val="bg1"/>
                        </a:gs>
                        <a:gs pos="100000">
                          <a:srgbClr val="99FFCC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6х4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FFCC"/>
                        </a:gs>
                        <a:gs pos="50000">
                          <a:schemeClr val="bg1"/>
                        </a:gs>
                        <a:gs pos="100000">
                          <a:srgbClr val="99FFCC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6х10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FFCC"/>
                        </a:gs>
                        <a:gs pos="50000">
                          <a:schemeClr val="bg1"/>
                        </a:gs>
                        <a:gs pos="100000">
                          <a:srgbClr val="99FFCC"/>
                        </a:gs>
                      </a:gsLst>
                      <a:lin ang="0" scaled="1"/>
                    </a:gradFill>
                  </a:tcPr>
                </a:tc>
              </a:tr>
            </a:tbl>
          </a:graphicData>
        </a:graphic>
      </p:graphicFrame>
      <p:sp>
        <p:nvSpPr>
          <p:cNvPr id="10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E4DD-22A6-498F-BBC6-124330AC7B69}" type="slidenum">
              <a:rPr lang="ru-RU"/>
              <a:pPr/>
              <a:t>6</a:t>
            </a:fld>
            <a:endParaRPr lang="ru-RU"/>
          </a:p>
        </p:txBody>
      </p:sp>
      <p:sp>
        <p:nvSpPr>
          <p:cNvPr id="15388" name="Rectangle 28"/>
          <p:cNvSpPr>
            <a:spLocks noChangeArrowheads="1"/>
          </p:cNvSpPr>
          <p:nvPr/>
        </p:nvSpPr>
        <p:spPr bwMode="auto">
          <a:xfrm>
            <a:off x="4716463" y="47625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36</a:t>
            </a:r>
          </a:p>
        </p:txBody>
      </p:sp>
      <p:sp>
        <p:nvSpPr>
          <p:cNvPr id="15389" name="Rectangle 29"/>
          <p:cNvSpPr>
            <a:spLocks noChangeArrowheads="1"/>
          </p:cNvSpPr>
          <p:nvPr/>
        </p:nvSpPr>
        <p:spPr bwMode="auto">
          <a:xfrm>
            <a:off x="4716463" y="1052513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42</a:t>
            </a:r>
          </a:p>
        </p:txBody>
      </p:sp>
      <p:sp>
        <p:nvSpPr>
          <p:cNvPr id="15390" name="Rectangle 30"/>
          <p:cNvSpPr>
            <a:spLocks noChangeArrowheads="1"/>
          </p:cNvSpPr>
          <p:nvPr/>
        </p:nvSpPr>
        <p:spPr bwMode="auto">
          <a:xfrm>
            <a:off x="4716463" y="21336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18</a:t>
            </a:r>
          </a:p>
        </p:txBody>
      </p:sp>
      <p:sp>
        <p:nvSpPr>
          <p:cNvPr id="15391" name="Rectangle 31"/>
          <p:cNvSpPr>
            <a:spLocks noChangeArrowheads="1"/>
          </p:cNvSpPr>
          <p:nvPr/>
        </p:nvSpPr>
        <p:spPr bwMode="auto">
          <a:xfrm>
            <a:off x="4716463" y="162877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0</a:t>
            </a:r>
          </a:p>
        </p:txBody>
      </p:sp>
      <p:sp>
        <p:nvSpPr>
          <p:cNvPr id="15392" name="Rectangle 32"/>
          <p:cNvSpPr>
            <a:spLocks noChangeArrowheads="1"/>
          </p:cNvSpPr>
          <p:nvPr/>
        </p:nvSpPr>
        <p:spPr bwMode="auto">
          <a:xfrm>
            <a:off x="4716463" y="3716338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48</a:t>
            </a:r>
          </a:p>
        </p:txBody>
      </p:sp>
      <p:sp>
        <p:nvSpPr>
          <p:cNvPr id="15393" name="Rectangle 33"/>
          <p:cNvSpPr>
            <a:spLocks noChangeArrowheads="1"/>
          </p:cNvSpPr>
          <p:nvPr/>
        </p:nvSpPr>
        <p:spPr bwMode="auto">
          <a:xfrm>
            <a:off x="4716463" y="32131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49</a:t>
            </a:r>
          </a:p>
        </p:txBody>
      </p:sp>
      <p:sp>
        <p:nvSpPr>
          <p:cNvPr id="15394" name="Rectangle 34"/>
          <p:cNvSpPr>
            <a:spLocks noChangeArrowheads="1"/>
          </p:cNvSpPr>
          <p:nvPr/>
        </p:nvSpPr>
        <p:spPr bwMode="auto">
          <a:xfrm>
            <a:off x="4716463" y="2636838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6</a:t>
            </a:r>
          </a:p>
        </p:txBody>
      </p:sp>
      <p:sp>
        <p:nvSpPr>
          <p:cNvPr id="15395" name="Rectangle 35"/>
          <p:cNvSpPr>
            <a:spLocks noChangeArrowheads="1"/>
          </p:cNvSpPr>
          <p:nvPr/>
        </p:nvSpPr>
        <p:spPr bwMode="auto">
          <a:xfrm>
            <a:off x="4716463" y="587692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16</a:t>
            </a:r>
          </a:p>
        </p:txBody>
      </p:sp>
      <p:sp>
        <p:nvSpPr>
          <p:cNvPr id="15396" name="Rectangle 36"/>
          <p:cNvSpPr>
            <a:spLocks noChangeArrowheads="1"/>
          </p:cNvSpPr>
          <p:nvPr/>
        </p:nvSpPr>
        <p:spPr bwMode="auto">
          <a:xfrm>
            <a:off x="4716463" y="5300663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24</a:t>
            </a:r>
          </a:p>
        </p:txBody>
      </p:sp>
      <p:sp>
        <p:nvSpPr>
          <p:cNvPr id="15397" name="Rectangle 37"/>
          <p:cNvSpPr>
            <a:spLocks noChangeArrowheads="1"/>
          </p:cNvSpPr>
          <p:nvPr/>
        </p:nvSpPr>
        <p:spPr bwMode="auto">
          <a:xfrm>
            <a:off x="4716463" y="479742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36</a:t>
            </a:r>
          </a:p>
        </p:txBody>
      </p:sp>
      <p:sp>
        <p:nvSpPr>
          <p:cNvPr id="15398" name="Rectangle 38"/>
          <p:cNvSpPr>
            <a:spLocks noChangeArrowheads="1"/>
          </p:cNvSpPr>
          <p:nvPr/>
        </p:nvSpPr>
        <p:spPr bwMode="auto">
          <a:xfrm>
            <a:off x="4716463" y="42926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18</a:t>
            </a:r>
          </a:p>
        </p:txBody>
      </p:sp>
      <p:sp>
        <p:nvSpPr>
          <p:cNvPr id="15399" name="Rectangle 39"/>
          <p:cNvSpPr>
            <a:spLocks noChangeArrowheads="1"/>
          </p:cNvSpPr>
          <p:nvPr/>
        </p:nvSpPr>
        <p:spPr bwMode="auto">
          <a:xfrm>
            <a:off x="6156325" y="47974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56</a:t>
            </a:r>
          </a:p>
        </p:txBody>
      </p:sp>
      <p:sp>
        <p:nvSpPr>
          <p:cNvPr id="15400" name="Rectangle 40"/>
          <p:cNvSpPr>
            <a:spLocks noChangeArrowheads="1"/>
          </p:cNvSpPr>
          <p:nvPr/>
        </p:nvSpPr>
        <p:spPr bwMode="auto">
          <a:xfrm>
            <a:off x="6156325" y="530066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18</a:t>
            </a:r>
          </a:p>
        </p:txBody>
      </p:sp>
      <p:sp>
        <p:nvSpPr>
          <p:cNvPr id="15401" name="Rectangle 41"/>
          <p:cNvSpPr>
            <a:spLocks noChangeArrowheads="1"/>
          </p:cNvSpPr>
          <p:nvPr/>
        </p:nvSpPr>
        <p:spPr bwMode="auto">
          <a:xfrm>
            <a:off x="6156325" y="58769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62</a:t>
            </a:r>
          </a:p>
        </p:txBody>
      </p:sp>
      <p:sp>
        <p:nvSpPr>
          <p:cNvPr id="15402" name="Rectangle 42"/>
          <p:cNvSpPr>
            <a:spLocks noChangeArrowheads="1"/>
          </p:cNvSpPr>
          <p:nvPr/>
        </p:nvSpPr>
        <p:spPr bwMode="auto">
          <a:xfrm>
            <a:off x="6156325" y="32131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56</a:t>
            </a:r>
          </a:p>
        </p:txBody>
      </p:sp>
      <p:sp>
        <p:nvSpPr>
          <p:cNvPr id="15403" name="Rectangle 43"/>
          <p:cNvSpPr>
            <a:spLocks noChangeArrowheads="1"/>
          </p:cNvSpPr>
          <p:nvPr/>
        </p:nvSpPr>
        <p:spPr bwMode="auto">
          <a:xfrm>
            <a:off x="6156325" y="37163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37</a:t>
            </a:r>
          </a:p>
        </p:txBody>
      </p:sp>
      <p:sp>
        <p:nvSpPr>
          <p:cNvPr id="15404" name="Rectangle 44"/>
          <p:cNvSpPr>
            <a:spLocks noChangeArrowheads="1"/>
          </p:cNvSpPr>
          <p:nvPr/>
        </p:nvSpPr>
        <p:spPr bwMode="auto">
          <a:xfrm>
            <a:off x="6156325" y="4292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14</a:t>
            </a:r>
          </a:p>
        </p:txBody>
      </p:sp>
      <p:sp>
        <p:nvSpPr>
          <p:cNvPr id="15405" name="Rectangle 45"/>
          <p:cNvSpPr>
            <a:spLocks noChangeArrowheads="1"/>
          </p:cNvSpPr>
          <p:nvPr/>
        </p:nvSpPr>
        <p:spPr bwMode="auto">
          <a:xfrm>
            <a:off x="6156325" y="162877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16</a:t>
            </a:r>
          </a:p>
        </p:txBody>
      </p:sp>
      <p:sp>
        <p:nvSpPr>
          <p:cNvPr id="15406" name="Rectangle 46"/>
          <p:cNvSpPr>
            <a:spLocks noChangeArrowheads="1"/>
          </p:cNvSpPr>
          <p:nvPr/>
        </p:nvSpPr>
        <p:spPr bwMode="auto">
          <a:xfrm>
            <a:off x="6156325" y="2133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24</a:t>
            </a:r>
          </a:p>
        </p:txBody>
      </p:sp>
      <p:sp>
        <p:nvSpPr>
          <p:cNvPr id="15407" name="Rectangle 47"/>
          <p:cNvSpPr>
            <a:spLocks noChangeArrowheads="1"/>
          </p:cNvSpPr>
          <p:nvPr/>
        </p:nvSpPr>
        <p:spPr bwMode="auto">
          <a:xfrm>
            <a:off x="6156325" y="26368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61</a:t>
            </a:r>
          </a:p>
        </p:txBody>
      </p:sp>
      <p:sp>
        <p:nvSpPr>
          <p:cNvPr id="15408" name="Rectangle 48"/>
          <p:cNvSpPr>
            <a:spLocks noChangeArrowheads="1"/>
          </p:cNvSpPr>
          <p:nvPr/>
        </p:nvSpPr>
        <p:spPr bwMode="auto">
          <a:xfrm>
            <a:off x="6156325" y="47625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30</a:t>
            </a:r>
          </a:p>
        </p:txBody>
      </p:sp>
      <p:sp>
        <p:nvSpPr>
          <p:cNvPr id="15409" name="Rectangle 49"/>
          <p:cNvSpPr>
            <a:spLocks noChangeArrowheads="1"/>
          </p:cNvSpPr>
          <p:nvPr/>
        </p:nvSpPr>
        <p:spPr bwMode="auto">
          <a:xfrm>
            <a:off x="6156325" y="105251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46</a:t>
            </a:r>
          </a:p>
        </p:txBody>
      </p:sp>
      <p:sp>
        <p:nvSpPr>
          <p:cNvPr id="15410" name="Rectangle 50"/>
          <p:cNvSpPr>
            <a:spLocks noChangeArrowheads="1"/>
          </p:cNvSpPr>
          <p:nvPr/>
        </p:nvSpPr>
        <p:spPr bwMode="auto">
          <a:xfrm>
            <a:off x="7524750" y="162877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6</a:t>
            </a:r>
          </a:p>
        </p:txBody>
      </p:sp>
      <p:sp>
        <p:nvSpPr>
          <p:cNvPr id="15411" name="Rectangle 51"/>
          <p:cNvSpPr>
            <a:spLocks noChangeArrowheads="1"/>
          </p:cNvSpPr>
          <p:nvPr/>
        </p:nvSpPr>
        <p:spPr bwMode="auto">
          <a:xfrm>
            <a:off x="7524750" y="105251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48</a:t>
            </a:r>
          </a:p>
        </p:txBody>
      </p:sp>
      <p:sp>
        <p:nvSpPr>
          <p:cNvPr id="15412" name="Rectangle 52"/>
          <p:cNvSpPr>
            <a:spLocks noChangeArrowheads="1"/>
          </p:cNvSpPr>
          <p:nvPr/>
        </p:nvSpPr>
        <p:spPr bwMode="auto">
          <a:xfrm>
            <a:off x="7524750" y="47625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35</a:t>
            </a:r>
          </a:p>
        </p:txBody>
      </p:sp>
      <p:sp>
        <p:nvSpPr>
          <p:cNvPr id="15413" name="Rectangle 53"/>
          <p:cNvSpPr>
            <a:spLocks noChangeArrowheads="1"/>
          </p:cNvSpPr>
          <p:nvPr/>
        </p:nvSpPr>
        <p:spPr bwMode="auto">
          <a:xfrm>
            <a:off x="7524750" y="32131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54</a:t>
            </a:r>
          </a:p>
        </p:txBody>
      </p:sp>
      <p:sp>
        <p:nvSpPr>
          <p:cNvPr id="15414" name="Rectangle 54"/>
          <p:cNvSpPr>
            <a:spLocks noChangeArrowheads="1"/>
          </p:cNvSpPr>
          <p:nvPr/>
        </p:nvSpPr>
        <p:spPr bwMode="auto">
          <a:xfrm>
            <a:off x="7524750" y="26368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16</a:t>
            </a:r>
          </a:p>
        </p:txBody>
      </p:sp>
      <p:sp>
        <p:nvSpPr>
          <p:cNvPr id="15415" name="Rectangle 55"/>
          <p:cNvSpPr>
            <a:spLocks noChangeArrowheads="1"/>
          </p:cNvSpPr>
          <p:nvPr/>
        </p:nvSpPr>
        <p:spPr bwMode="auto">
          <a:xfrm>
            <a:off x="7524750" y="2133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21</a:t>
            </a:r>
          </a:p>
        </p:txBody>
      </p:sp>
      <p:sp>
        <p:nvSpPr>
          <p:cNvPr id="15416" name="Rectangle 56"/>
          <p:cNvSpPr>
            <a:spLocks noChangeArrowheads="1"/>
          </p:cNvSpPr>
          <p:nvPr/>
        </p:nvSpPr>
        <p:spPr bwMode="auto">
          <a:xfrm>
            <a:off x="7524750" y="530066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30</a:t>
            </a:r>
          </a:p>
        </p:txBody>
      </p:sp>
      <p:sp>
        <p:nvSpPr>
          <p:cNvPr id="15417" name="Rectangle 57"/>
          <p:cNvSpPr>
            <a:spLocks noChangeArrowheads="1"/>
          </p:cNvSpPr>
          <p:nvPr/>
        </p:nvSpPr>
        <p:spPr bwMode="auto">
          <a:xfrm>
            <a:off x="7524750" y="47974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34</a:t>
            </a:r>
          </a:p>
        </p:txBody>
      </p:sp>
      <p:sp>
        <p:nvSpPr>
          <p:cNvPr id="15418" name="Rectangle 58"/>
          <p:cNvSpPr>
            <a:spLocks noChangeArrowheads="1"/>
          </p:cNvSpPr>
          <p:nvPr/>
        </p:nvSpPr>
        <p:spPr bwMode="auto">
          <a:xfrm>
            <a:off x="7524750" y="4292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12</a:t>
            </a:r>
          </a:p>
        </p:txBody>
      </p:sp>
      <p:sp>
        <p:nvSpPr>
          <p:cNvPr id="15419" name="Rectangle 59"/>
          <p:cNvSpPr>
            <a:spLocks noChangeArrowheads="1"/>
          </p:cNvSpPr>
          <p:nvPr/>
        </p:nvSpPr>
        <p:spPr bwMode="auto">
          <a:xfrm>
            <a:off x="7524750" y="37163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42</a:t>
            </a:r>
          </a:p>
        </p:txBody>
      </p:sp>
      <p:sp>
        <p:nvSpPr>
          <p:cNvPr id="15420" name="Rectangle 60"/>
          <p:cNvSpPr>
            <a:spLocks noChangeArrowheads="1"/>
          </p:cNvSpPr>
          <p:nvPr/>
        </p:nvSpPr>
        <p:spPr bwMode="auto">
          <a:xfrm>
            <a:off x="7524750" y="58769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60</a:t>
            </a:r>
          </a:p>
        </p:txBody>
      </p:sp>
      <p:pic>
        <p:nvPicPr>
          <p:cNvPr id="15421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170021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22" name="Picture 62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476250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23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549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24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1125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25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549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26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537368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27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436562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28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436562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29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70046">
            <a:off x="5580063" y="5949950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30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537368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31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37893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32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37893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33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48688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34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48688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35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170021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36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1125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37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3284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38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3284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39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2708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40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2708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41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5949950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42" name="Picture 82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3789363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43" name="Picture 83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1052513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44" name="Picture 84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2133600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45" name="Picture 85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2708275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46" name="Picture 86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3213100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47" name="Picture 87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1628775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48" name="Picture 88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5876925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49" name="Picture 89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4868863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50" name="Picture 90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4292600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51" name="Picture 91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5300663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52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22050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53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70046">
            <a:off x="8388350" y="22050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454" name="Oval 94"/>
          <p:cNvSpPr>
            <a:spLocks noChangeArrowheads="1"/>
          </p:cNvSpPr>
          <p:nvPr/>
        </p:nvSpPr>
        <p:spPr bwMode="auto">
          <a:xfrm>
            <a:off x="539750" y="1700213"/>
            <a:ext cx="2087563" cy="20891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CFFCC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9600" b="1"/>
              <a:t>6</a:t>
            </a:r>
          </a:p>
        </p:txBody>
      </p:sp>
      <p:pic>
        <p:nvPicPr>
          <p:cNvPr id="15455" name="Picture 95" descr="11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988" y="404813"/>
            <a:ext cx="1150937" cy="1000125"/>
          </a:xfrm>
          <a:prstGeom prst="rect">
            <a:avLst/>
          </a:prstGeom>
          <a:noFill/>
        </p:spPr>
      </p:pic>
      <p:pic>
        <p:nvPicPr>
          <p:cNvPr id="15456" name="Picture 96" descr="center_content_back_bo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4292600"/>
            <a:ext cx="2305050" cy="1809750"/>
          </a:xfrm>
          <a:prstGeom prst="rect">
            <a:avLst/>
          </a:prstGeom>
          <a:noFill/>
        </p:spPr>
      </p:pic>
      <p:sp>
        <p:nvSpPr>
          <p:cNvPr id="15461" name="AutoShape 101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124075" y="908050"/>
            <a:ext cx="431800" cy="433388"/>
          </a:xfrm>
          <a:prstGeom prst="actionButtonBackPrevious">
            <a:avLst/>
          </a:prstGeom>
          <a:gradFill rotWithShape="1">
            <a:gsLst>
              <a:gs pos="0">
                <a:srgbClr val="CCFFCC"/>
              </a:gs>
              <a:gs pos="50000">
                <a:schemeClr val="bg1"/>
              </a:gs>
              <a:gs pos="100000">
                <a:srgbClr val="CCFFCC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3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8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3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8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3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5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9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3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9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3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9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3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9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3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5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9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3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5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9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53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5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9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3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5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9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3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5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9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4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5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0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4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5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0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5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05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4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5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06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4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5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0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4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5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03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4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15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04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4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5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00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54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15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01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53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5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99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54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15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0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54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15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12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54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15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11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54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15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10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154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15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15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54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15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14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154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15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17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54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15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19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154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15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18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54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15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16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154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15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20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54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15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1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83" name="Group 99"/>
          <p:cNvGraphicFramePr>
            <a:graphicFrameLocks noGrp="1"/>
          </p:cNvGraphicFramePr>
          <p:nvPr>
            <p:ph/>
          </p:nvPr>
        </p:nvGraphicFramePr>
        <p:xfrm>
          <a:off x="3059113" y="476250"/>
          <a:ext cx="1446212" cy="5851530"/>
        </p:xfrm>
        <a:graphic>
          <a:graphicData uri="http://schemas.openxmlformats.org/drawingml/2006/table">
            <a:tbl>
              <a:tblPr/>
              <a:tblGrid>
                <a:gridCol w="1446212"/>
              </a:tblGrid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5х9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50000">
                          <a:schemeClr val="bg1"/>
                        </a:gs>
                        <a:gs pos="100000">
                          <a:srgbClr val="FF9966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5х8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50000">
                          <a:schemeClr val="bg1"/>
                        </a:gs>
                        <a:gs pos="100000">
                          <a:srgbClr val="FF9966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5х2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50000">
                          <a:schemeClr val="bg1"/>
                        </a:gs>
                        <a:gs pos="100000">
                          <a:srgbClr val="FF9966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5х3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50000">
                          <a:schemeClr val="bg1"/>
                        </a:gs>
                        <a:gs pos="100000">
                          <a:srgbClr val="FF9966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5х1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50000">
                          <a:schemeClr val="bg1"/>
                        </a:gs>
                        <a:gs pos="100000">
                          <a:srgbClr val="FF9966"/>
                        </a:gs>
                      </a:gsLst>
                      <a:lin ang="0" scaled="1"/>
                    </a:gra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5х5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50000">
                          <a:schemeClr val="bg1"/>
                        </a:gs>
                        <a:gs pos="100000">
                          <a:srgbClr val="FF9966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5х7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50000">
                          <a:schemeClr val="bg1"/>
                        </a:gs>
                        <a:gs pos="100000">
                          <a:srgbClr val="FF9966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5х0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50000">
                          <a:schemeClr val="bg1"/>
                        </a:gs>
                        <a:gs pos="100000">
                          <a:srgbClr val="FF9966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5х6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50000">
                          <a:schemeClr val="bg1"/>
                        </a:gs>
                        <a:gs pos="100000">
                          <a:srgbClr val="FF9966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5х10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50000">
                          <a:schemeClr val="bg1"/>
                        </a:gs>
                        <a:gs pos="100000">
                          <a:srgbClr val="FF9966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5х4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9966"/>
                        </a:gs>
                        <a:gs pos="50000">
                          <a:schemeClr val="bg1"/>
                        </a:gs>
                        <a:gs pos="100000">
                          <a:srgbClr val="FF9966"/>
                        </a:gs>
                      </a:gsLst>
                      <a:lin ang="0" scaled="1"/>
                    </a:gradFill>
                  </a:tcPr>
                </a:tc>
              </a:tr>
            </a:tbl>
          </a:graphicData>
        </a:graphic>
      </p:graphicFrame>
      <p:sp>
        <p:nvSpPr>
          <p:cNvPr id="10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6285-11B6-49DB-B128-A781425401BE}" type="slidenum">
              <a:rPr lang="ru-RU"/>
              <a:pPr/>
              <a:t>7</a:t>
            </a:fld>
            <a:endParaRPr lang="ru-RU"/>
          </a:p>
        </p:txBody>
      </p:sp>
      <p:sp>
        <p:nvSpPr>
          <p:cNvPr id="16412" name="Rectangle 28"/>
          <p:cNvSpPr>
            <a:spLocks noChangeArrowheads="1"/>
          </p:cNvSpPr>
          <p:nvPr/>
        </p:nvSpPr>
        <p:spPr bwMode="auto">
          <a:xfrm>
            <a:off x="4716463" y="47625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63</a:t>
            </a:r>
          </a:p>
        </p:txBody>
      </p:sp>
      <p:sp>
        <p:nvSpPr>
          <p:cNvPr id="16413" name="Rectangle 29"/>
          <p:cNvSpPr>
            <a:spLocks noChangeArrowheads="1"/>
          </p:cNvSpPr>
          <p:nvPr/>
        </p:nvSpPr>
        <p:spPr bwMode="auto">
          <a:xfrm>
            <a:off x="4716463" y="1052513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40</a:t>
            </a:r>
          </a:p>
        </p:txBody>
      </p:sp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4716463" y="21336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15</a:t>
            </a:r>
          </a:p>
        </p:txBody>
      </p:sp>
      <p:sp>
        <p:nvSpPr>
          <p:cNvPr id="16415" name="Rectangle 31"/>
          <p:cNvSpPr>
            <a:spLocks noChangeArrowheads="1"/>
          </p:cNvSpPr>
          <p:nvPr/>
        </p:nvSpPr>
        <p:spPr bwMode="auto">
          <a:xfrm>
            <a:off x="4716463" y="162877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16</a:t>
            </a:r>
          </a:p>
        </p:txBody>
      </p:sp>
      <p:sp>
        <p:nvSpPr>
          <p:cNvPr id="16416" name="Rectangle 32"/>
          <p:cNvSpPr>
            <a:spLocks noChangeArrowheads="1"/>
          </p:cNvSpPr>
          <p:nvPr/>
        </p:nvSpPr>
        <p:spPr bwMode="auto">
          <a:xfrm>
            <a:off x="4716463" y="3716338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42</a:t>
            </a:r>
          </a:p>
        </p:txBody>
      </p:sp>
      <p:sp>
        <p:nvSpPr>
          <p:cNvPr id="16417" name="Rectangle 33"/>
          <p:cNvSpPr>
            <a:spLocks noChangeArrowheads="1"/>
          </p:cNvSpPr>
          <p:nvPr/>
        </p:nvSpPr>
        <p:spPr bwMode="auto">
          <a:xfrm>
            <a:off x="4716463" y="32131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22</a:t>
            </a:r>
          </a:p>
        </p:txBody>
      </p:sp>
      <p:sp>
        <p:nvSpPr>
          <p:cNvPr id="16418" name="Rectangle 34"/>
          <p:cNvSpPr>
            <a:spLocks noChangeArrowheads="1"/>
          </p:cNvSpPr>
          <p:nvPr/>
        </p:nvSpPr>
        <p:spPr bwMode="auto">
          <a:xfrm>
            <a:off x="4716463" y="2636838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</a:t>
            </a:r>
          </a:p>
        </p:txBody>
      </p:sp>
      <p:sp>
        <p:nvSpPr>
          <p:cNvPr id="16419" name="Rectangle 35"/>
          <p:cNvSpPr>
            <a:spLocks noChangeArrowheads="1"/>
          </p:cNvSpPr>
          <p:nvPr/>
        </p:nvSpPr>
        <p:spPr bwMode="auto">
          <a:xfrm>
            <a:off x="4716463" y="587692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24</a:t>
            </a:r>
          </a:p>
        </p:txBody>
      </p:sp>
      <p:sp>
        <p:nvSpPr>
          <p:cNvPr id="16420" name="Rectangle 36"/>
          <p:cNvSpPr>
            <a:spLocks noChangeArrowheads="1"/>
          </p:cNvSpPr>
          <p:nvPr/>
        </p:nvSpPr>
        <p:spPr bwMode="auto">
          <a:xfrm>
            <a:off x="4716463" y="5300663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50</a:t>
            </a:r>
          </a:p>
        </p:txBody>
      </p:sp>
      <p:sp>
        <p:nvSpPr>
          <p:cNvPr id="16421" name="Rectangle 37"/>
          <p:cNvSpPr>
            <a:spLocks noChangeArrowheads="1"/>
          </p:cNvSpPr>
          <p:nvPr/>
        </p:nvSpPr>
        <p:spPr bwMode="auto">
          <a:xfrm>
            <a:off x="4716463" y="479742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28</a:t>
            </a:r>
          </a:p>
        </p:txBody>
      </p:sp>
      <p:sp>
        <p:nvSpPr>
          <p:cNvPr id="16422" name="Rectangle 38"/>
          <p:cNvSpPr>
            <a:spLocks noChangeArrowheads="1"/>
          </p:cNvSpPr>
          <p:nvPr/>
        </p:nvSpPr>
        <p:spPr bwMode="auto">
          <a:xfrm>
            <a:off x="4716463" y="42926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</a:t>
            </a:r>
          </a:p>
        </p:txBody>
      </p:sp>
      <p:sp>
        <p:nvSpPr>
          <p:cNvPr id="16423" name="Rectangle 39"/>
          <p:cNvSpPr>
            <a:spLocks noChangeArrowheads="1"/>
          </p:cNvSpPr>
          <p:nvPr/>
        </p:nvSpPr>
        <p:spPr bwMode="auto">
          <a:xfrm>
            <a:off x="6156325" y="47974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30</a:t>
            </a:r>
          </a:p>
        </p:txBody>
      </p:sp>
      <p:sp>
        <p:nvSpPr>
          <p:cNvPr id="16424" name="Rectangle 40"/>
          <p:cNvSpPr>
            <a:spLocks noChangeArrowheads="1"/>
          </p:cNvSpPr>
          <p:nvPr/>
        </p:nvSpPr>
        <p:spPr bwMode="auto">
          <a:xfrm>
            <a:off x="6156325" y="530066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15</a:t>
            </a:r>
          </a:p>
        </p:txBody>
      </p:sp>
      <p:sp>
        <p:nvSpPr>
          <p:cNvPr id="16425" name="Rectangle 41"/>
          <p:cNvSpPr>
            <a:spLocks noChangeArrowheads="1"/>
          </p:cNvSpPr>
          <p:nvPr/>
        </p:nvSpPr>
        <p:spPr bwMode="auto">
          <a:xfrm>
            <a:off x="6156325" y="58769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18</a:t>
            </a:r>
          </a:p>
        </p:txBody>
      </p:sp>
      <p:sp>
        <p:nvSpPr>
          <p:cNvPr id="16426" name="Rectangle 42"/>
          <p:cNvSpPr>
            <a:spLocks noChangeArrowheads="1"/>
          </p:cNvSpPr>
          <p:nvPr/>
        </p:nvSpPr>
        <p:spPr bwMode="auto">
          <a:xfrm>
            <a:off x="6156325" y="32131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16</a:t>
            </a:r>
          </a:p>
        </p:txBody>
      </p:sp>
      <p:sp>
        <p:nvSpPr>
          <p:cNvPr id="16427" name="Rectangle 43"/>
          <p:cNvSpPr>
            <a:spLocks noChangeArrowheads="1"/>
          </p:cNvSpPr>
          <p:nvPr/>
        </p:nvSpPr>
        <p:spPr bwMode="auto">
          <a:xfrm>
            <a:off x="6156325" y="37163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35</a:t>
            </a:r>
          </a:p>
        </p:txBody>
      </p:sp>
      <p:sp>
        <p:nvSpPr>
          <p:cNvPr id="16428" name="Rectangle 44"/>
          <p:cNvSpPr>
            <a:spLocks noChangeArrowheads="1"/>
          </p:cNvSpPr>
          <p:nvPr/>
        </p:nvSpPr>
        <p:spPr bwMode="auto">
          <a:xfrm>
            <a:off x="6156325" y="4292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</a:t>
            </a:r>
          </a:p>
        </p:txBody>
      </p:sp>
      <p:sp>
        <p:nvSpPr>
          <p:cNvPr id="16429" name="Rectangle 45"/>
          <p:cNvSpPr>
            <a:spLocks noChangeArrowheads="1"/>
          </p:cNvSpPr>
          <p:nvPr/>
        </p:nvSpPr>
        <p:spPr bwMode="auto">
          <a:xfrm>
            <a:off x="6156325" y="162877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18</a:t>
            </a:r>
          </a:p>
        </p:txBody>
      </p:sp>
      <p:sp>
        <p:nvSpPr>
          <p:cNvPr id="16430" name="Rectangle 46"/>
          <p:cNvSpPr>
            <a:spLocks noChangeArrowheads="1"/>
          </p:cNvSpPr>
          <p:nvPr/>
        </p:nvSpPr>
        <p:spPr bwMode="auto">
          <a:xfrm>
            <a:off x="6156325" y="2133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20</a:t>
            </a:r>
          </a:p>
        </p:txBody>
      </p:sp>
      <p:sp>
        <p:nvSpPr>
          <p:cNvPr id="16431" name="Rectangle 47"/>
          <p:cNvSpPr>
            <a:spLocks noChangeArrowheads="1"/>
          </p:cNvSpPr>
          <p:nvPr/>
        </p:nvSpPr>
        <p:spPr bwMode="auto">
          <a:xfrm>
            <a:off x="6156325" y="26368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</a:t>
            </a:r>
          </a:p>
        </p:txBody>
      </p:sp>
      <p:sp>
        <p:nvSpPr>
          <p:cNvPr id="16432" name="Rectangle 48"/>
          <p:cNvSpPr>
            <a:spLocks noChangeArrowheads="1"/>
          </p:cNvSpPr>
          <p:nvPr/>
        </p:nvSpPr>
        <p:spPr bwMode="auto">
          <a:xfrm>
            <a:off x="6156325" y="47625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72</a:t>
            </a:r>
          </a:p>
        </p:txBody>
      </p:sp>
      <p:sp>
        <p:nvSpPr>
          <p:cNvPr id="16433" name="Rectangle 49"/>
          <p:cNvSpPr>
            <a:spLocks noChangeArrowheads="1"/>
          </p:cNvSpPr>
          <p:nvPr/>
        </p:nvSpPr>
        <p:spPr bwMode="auto">
          <a:xfrm>
            <a:off x="6156325" y="105251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44</a:t>
            </a:r>
          </a:p>
        </p:txBody>
      </p:sp>
      <p:sp>
        <p:nvSpPr>
          <p:cNvPr id="16434" name="Rectangle 50"/>
          <p:cNvSpPr>
            <a:spLocks noChangeArrowheads="1"/>
          </p:cNvSpPr>
          <p:nvPr/>
        </p:nvSpPr>
        <p:spPr bwMode="auto">
          <a:xfrm>
            <a:off x="7524750" y="162877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10</a:t>
            </a:r>
          </a:p>
        </p:txBody>
      </p:sp>
      <p:sp>
        <p:nvSpPr>
          <p:cNvPr id="16435" name="Rectangle 51"/>
          <p:cNvSpPr>
            <a:spLocks noChangeArrowheads="1"/>
          </p:cNvSpPr>
          <p:nvPr/>
        </p:nvSpPr>
        <p:spPr bwMode="auto">
          <a:xfrm>
            <a:off x="7524750" y="105251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64</a:t>
            </a:r>
          </a:p>
        </p:txBody>
      </p:sp>
      <p:sp>
        <p:nvSpPr>
          <p:cNvPr id="16436" name="Rectangle 52"/>
          <p:cNvSpPr>
            <a:spLocks noChangeArrowheads="1"/>
          </p:cNvSpPr>
          <p:nvPr/>
        </p:nvSpPr>
        <p:spPr bwMode="auto">
          <a:xfrm>
            <a:off x="7524750" y="47625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45</a:t>
            </a:r>
          </a:p>
        </p:txBody>
      </p:sp>
      <p:sp>
        <p:nvSpPr>
          <p:cNvPr id="16437" name="Rectangle 53"/>
          <p:cNvSpPr>
            <a:spLocks noChangeArrowheads="1"/>
          </p:cNvSpPr>
          <p:nvPr/>
        </p:nvSpPr>
        <p:spPr bwMode="auto">
          <a:xfrm>
            <a:off x="7524750" y="32131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25</a:t>
            </a:r>
          </a:p>
        </p:txBody>
      </p:sp>
      <p:sp>
        <p:nvSpPr>
          <p:cNvPr id="16438" name="Rectangle 54"/>
          <p:cNvSpPr>
            <a:spLocks noChangeArrowheads="1"/>
          </p:cNvSpPr>
          <p:nvPr/>
        </p:nvSpPr>
        <p:spPr bwMode="auto">
          <a:xfrm>
            <a:off x="7524750" y="26368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6</a:t>
            </a:r>
          </a:p>
        </p:txBody>
      </p:sp>
      <p:sp>
        <p:nvSpPr>
          <p:cNvPr id="16439" name="Rectangle 55"/>
          <p:cNvSpPr>
            <a:spLocks noChangeArrowheads="1"/>
          </p:cNvSpPr>
          <p:nvPr/>
        </p:nvSpPr>
        <p:spPr bwMode="auto">
          <a:xfrm>
            <a:off x="7524750" y="2133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21</a:t>
            </a:r>
          </a:p>
        </p:txBody>
      </p:sp>
      <p:sp>
        <p:nvSpPr>
          <p:cNvPr id="16440" name="Rectangle 56"/>
          <p:cNvSpPr>
            <a:spLocks noChangeArrowheads="1"/>
          </p:cNvSpPr>
          <p:nvPr/>
        </p:nvSpPr>
        <p:spPr bwMode="auto">
          <a:xfrm>
            <a:off x="7524750" y="530066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10</a:t>
            </a:r>
          </a:p>
        </p:txBody>
      </p:sp>
      <p:sp>
        <p:nvSpPr>
          <p:cNvPr id="16441" name="Rectangle 57"/>
          <p:cNvSpPr>
            <a:spLocks noChangeArrowheads="1"/>
          </p:cNvSpPr>
          <p:nvPr/>
        </p:nvSpPr>
        <p:spPr bwMode="auto">
          <a:xfrm>
            <a:off x="7524750" y="47974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25</a:t>
            </a:r>
          </a:p>
        </p:txBody>
      </p:sp>
      <p:sp>
        <p:nvSpPr>
          <p:cNvPr id="16442" name="Rectangle 58"/>
          <p:cNvSpPr>
            <a:spLocks noChangeArrowheads="1"/>
          </p:cNvSpPr>
          <p:nvPr/>
        </p:nvSpPr>
        <p:spPr bwMode="auto">
          <a:xfrm>
            <a:off x="7524750" y="4292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0</a:t>
            </a:r>
          </a:p>
        </p:txBody>
      </p:sp>
      <p:sp>
        <p:nvSpPr>
          <p:cNvPr id="16443" name="Rectangle 59"/>
          <p:cNvSpPr>
            <a:spLocks noChangeArrowheads="1"/>
          </p:cNvSpPr>
          <p:nvPr/>
        </p:nvSpPr>
        <p:spPr bwMode="auto">
          <a:xfrm>
            <a:off x="7524750" y="37163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57</a:t>
            </a:r>
          </a:p>
        </p:txBody>
      </p:sp>
      <p:sp>
        <p:nvSpPr>
          <p:cNvPr id="16444" name="Rectangle 60"/>
          <p:cNvSpPr>
            <a:spLocks noChangeArrowheads="1"/>
          </p:cNvSpPr>
          <p:nvPr/>
        </p:nvSpPr>
        <p:spPr bwMode="auto">
          <a:xfrm>
            <a:off x="7524750" y="58769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20</a:t>
            </a:r>
          </a:p>
        </p:txBody>
      </p:sp>
      <p:pic>
        <p:nvPicPr>
          <p:cNvPr id="16445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170021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46" name="Picture 62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476250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47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549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48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1125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49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549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50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537368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51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436562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52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4292600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53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70046">
            <a:off x="5580063" y="5949950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54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537368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55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37893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56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37893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57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48688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58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48688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59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170021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60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1125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61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3284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62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3284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63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2708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64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2708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65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5949950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66" name="Picture 82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3716338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67" name="Picture 83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1052513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68" name="Picture 84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2133600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69" name="Picture 85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2708275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70" name="Picture 86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3213100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71" name="Picture 87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1700213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72" name="Picture 88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5876925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73" name="Picture 89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4868863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74" name="Picture 90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4292600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75" name="Picture 91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5373688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76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22050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77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70046">
            <a:off x="8388350" y="22050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78" name="Oval 94"/>
          <p:cNvSpPr>
            <a:spLocks noChangeArrowheads="1"/>
          </p:cNvSpPr>
          <p:nvPr/>
        </p:nvSpPr>
        <p:spPr bwMode="auto">
          <a:xfrm>
            <a:off x="539750" y="1700213"/>
            <a:ext cx="2087563" cy="20891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9966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C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9600" b="1"/>
              <a:t>5</a:t>
            </a:r>
          </a:p>
        </p:txBody>
      </p:sp>
      <p:pic>
        <p:nvPicPr>
          <p:cNvPr id="16479" name="Picture 95" descr="11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042988" y="549275"/>
            <a:ext cx="1042987" cy="1000125"/>
          </a:xfrm>
          <a:prstGeom prst="rect">
            <a:avLst/>
          </a:prstGeom>
          <a:noFill/>
        </p:spPr>
      </p:pic>
      <p:pic>
        <p:nvPicPr>
          <p:cNvPr id="16480" name="Picture 96" descr="center_content_back_bo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4292600"/>
            <a:ext cx="2305050" cy="1809750"/>
          </a:xfrm>
          <a:prstGeom prst="rect">
            <a:avLst/>
          </a:prstGeom>
          <a:noFill/>
        </p:spPr>
      </p:pic>
      <p:sp>
        <p:nvSpPr>
          <p:cNvPr id="16484" name="AutoShape 100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051050" y="1052513"/>
            <a:ext cx="433388" cy="433387"/>
          </a:xfrm>
          <a:prstGeom prst="actionButtonBackPrevious">
            <a:avLst/>
          </a:prstGeom>
          <a:gradFill rotWithShape="1">
            <a:gsLst>
              <a:gs pos="0">
                <a:srgbClr val="FF9966"/>
              </a:gs>
              <a:gs pos="50000">
                <a:schemeClr val="bg1"/>
              </a:gs>
              <a:gs pos="100000">
                <a:srgbClr val="FF99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4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4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4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6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4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4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6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1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4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6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2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4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6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2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4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6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64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6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1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64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6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1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64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6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1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64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6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3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4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6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3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64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6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30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64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6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3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64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6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2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64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6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2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64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16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2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64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6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23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4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16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2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4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6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35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4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16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3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4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16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39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16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38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64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16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41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164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16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43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64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16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42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164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16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40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64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16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44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164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16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37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64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16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36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164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16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29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64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16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2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506" name="Group 98"/>
          <p:cNvGraphicFramePr>
            <a:graphicFrameLocks noGrp="1"/>
          </p:cNvGraphicFramePr>
          <p:nvPr>
            <p:ph/>
          </p:nvPr>
        </p:nvGraphicFramePr>
        <p:xfrm>
          <a:off x="3059113" y="476250"/>
          <a:ext cx="1446212" cy="5851530"/>
        </p:xfrm>
        <a:graphic>
          <a:graphicData uri="http://schemas.openxmlformats.org/drawingml/2006/table">
            <a:tbl>
              <a:tblPr/>
              <a:tblGrid>
                <a:gridCol w="1446212"/>
              </a:tblGrid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4х1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2B2B2"/>
                        </a:gs>
                        <a:gs pos="50000">
                          <a:schemeClr val="bg1"/>
                        </a:gs>
                        <a:gs pos="100000">
                          <a:srgbClr val="B2B2B2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4х4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2B2B2"/>
                        </a:gs>
                        <a:gs pos="50000">
                          <a:schemeClr val="bg1"/>
                        </a:gs>
                        <a:gs pos="100000">
                          <a:srgbClr val="B2B2B2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4х2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2B2B2"/>
                        </a:gs>
                        <a:gs pos="50000">
                          <a:schemeClr val="bg1"/>
                        </a:gs>
                        <a:gs pos="100000">
                          <a:srgbClr val="B2B2B2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4х3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2B2B2"/>
                        </a:gs>
                        <a:gs pos="50000">
                          <a:schemeClr val="bg1"/>
                        </a:gs>
                        <a:gs pos="100000">
                          <a:srgbClr val="B2B2B2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4х5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2B2B2"/>
                        </a:gs>
                        <a:gs pos="50000">
                          <a:schemeClr val="bg1"/>
                        </a:gs>
                        <a:gs pos="100000">
                          <a:srgbClr val="B2B2B2"/>
                        </a:gs>
                      </a:gsLst>
                      <a:lin ang="0" scaled="1"/>
                    </a:gra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4х9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2B2B2"/>
                        </a:gs>
                        <a:gs pos="50000">
                          <a:schemeClr val="bg1"/>
                        </a:gs>
                        <a:gs pos="100000">
                          <a:srgbClr val="B2B2B2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4х7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2B2B2"/>
                        </a:gs>
                        <a:gs pos="50000">
                          <a:schemeClr val="bg1"/>
                        </a:gs>
                        <a:gs pos="100000">
                          <a:srgbClr val="B2B2B2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4х0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2B2B2"/>
                        </a:gs>
                        <a:gs pos="50000">
                          <a:schemeClr val="bg1"/>
                        </a:gs>
                        <a:gs pos="100000">
                          <a:srgbClr val="B2B2B2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4х6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2B2B2"/>
                        </a:gs>
                        <a:gs pos="50000">
                          <a:schemeClr val="bg1"/>
                        </a:gs>
                        <a:gs pos="100000">
                          <a:srgbClr val="B2B2B2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4х10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2B2B2"/>
                        </a:gs>
                        <a:gs pos="50000">
                          <a:schemeClr val="bg1"/>
                        </a:gs>
                        <a:gs pos="100000">
                          <a:srgbClr val="B2B2B2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4х8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B2B2B2"/>
                        </a:gs>
                        <a:gs pos="50000">
                          <a:schemeClr val="bg1"/>
                        </a:gs>
                        <a:gs pos="100000">
                          <a:srgbClr val="B2B2B2"/>
                        </a:gs>
                      </a:gsLst>
                      <a:lin ang="0" scaled="1"/>
                    </a:gradFill>
                  </a:tcPr>
                </a:tc>
              </a:tr>
            </a:tbl>
          </a:graphicData>
        </a:graphic>
      </p:graphicFrame>
      <p:sp>
        <p:nvSpPr>
          <p:cNvPr id="10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6AD02-5438-4B9C-883A-43504AF95473}" type="slidenum">
              <a:rPr lang="ru-RU"/>
              <a:pPr/>
              <a:t>8</a:t>
            </a:fld>
            <a:endParaRPr lang="ru-RU"/>
          </a:p>
        </p:txBody>
      </p:sp>
      <p:sp>
        <p:nvSpPr>
          <p:cNvPr id="17436" name="Rectangle 28"/>
          <p:cNvSpPr>
            <a:spLocks noChangeArrowheads="1"/>
          </p:cNvSpPr>
          <p:nvPr/>
        </p:nvSpPr>
        <p:spPr bwMode="auto">
          <a:xfrm>
            <a:off x="4716463" y="47625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</a:t>
            </a:r>
          </a:p>
        </p:txBody>
      </p:sp>
      <p:sp>
        <p:nvSpPr>
          <p:cNvPr id="17437" name="Rectangle 29"/>
          <p:cNvSpPr>
            <a:spLocks noChangeArrowheads="1"/>
          </p:cNvSpPr>
          <p:nvPr/>
        </p:nvSpPr>
        <p:spPr bwMode="auto">
          <a:xfrm>
            <a:off x="4716463" y="1052513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18</a:t>
            </a:r>
          </a:p>
        </p:txBody>
      </p:sp>
      <p:sp>
        <p:nvSpPr>
          <p:cNvPr id="17438" name="Rectangle 30"/>
          <p:cNvSpPr>
            <a:spLocks noChangeArrowheads="1"/>
          </p:cNvSpPr>
          <p:nvPr/>
        </p:nvSpPr>
        <p:spPr bwMode="auto">
          <a:xfrm>
            <a:off x="4716463" y="21336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12</a:t>
            </a:r>
          </a:p>
        </p:txBody>
      </p:sp>
      <p:sp>
        <p:nvSpPr>
          <p:cNvPr id="17439" name="Rectangle 31"/>
          <p:cNvSpPr>
            <a:spLocks noChangeArrowheads="1"/>
          </p:cNvSpPr>
          <p:nvPr/>
        </p:nvSpPr>
        <p:spPr bwMode="auto">
          <a:xfrm>
            <a:off x="4716463" y="162877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8</a:t>
            </a:r>
          </a:p>
        </p:txBody>
      </p:sp>
      <p:sp>
        <p:nvSpPr>
          <p:cNvPr id="17440" name="Rectangle 32"/>
          <p:cNvSpPr>
            <a:spLocks noChangeArrowheads="1"/>
          </p:cNvSpPr>
          <p:nvPr/>
        </p:nvSpPr>
        <p:spPr bwMode="auto">
          <a:xfrm>
            <a:off x="4716463" y="3716338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54</a:t>
            </a:r>
          </a:p>
        </p:txBody>
      </p:sp>
      <p:sp>
        <p:nvSpPr>
          <p:cNvPr id="17441" name="Rectangle 33"/>
          <p:cNvSpPr>
            <a:spLocks noChangeArrowheads="1"/>
          </p:cNvSpPr>
          <p:nvPr/>
        </p:nvSpPr>
        <p:spPr bwMode="auto">
          <a:xfrm>
            <a:off x="4716463" y="32131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32</a:t>
            </a:r>
          </a:p>
        </p:txBody>
      </p:sp>
      <p:sp>
        <p:nvSpPr>
          <p:cNvPr id="17442" name="Rectangle 34"/>
          <p:cNvSpPr>
            <a:spLocks noChangeArrowheads="1"/>
          </p:cNvSpPr>
          <p:nvPr/>
        </p:nvSpPr>
        <p:spPr bwMode="auto">
          <a:xfrm>
            <a:off x="4716463" y="2636838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18</a:t>
            </a:r>
          </a:p>
        </p:txBody>
      </p:sp>
      <p:sp>
        <p:nvSpPr>
          <p:cNvPr id="17443" name="Rectangle 35"/>
          <p:cNvSpPr>
            <a:spLocks noChangeArrowheads="1"/>
          </p:cNvSpPr>
          <p:nvPr/>
        </p:nvSpPr>
        <p:spPr bwMode="auto">
          <a:xfrm>
            <a:off x="4716463" y="587692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28</a:t>
            </a:r>
          </a:p>
        </p:txBody>
      </p:sp>
      <p:sp>
        <p:nvSpPr>
          <p:cNvPr id="17444" name="Rectangle 36"/>
          <p:cNvSpPr>
            <a:spLocks noChangeArrowheads="1"/>
          </p:cNvSpPr>
          <p:nvPr/>
        </p:nvSpPr>
        <p:spPr bwMode="auto">
          <a:xfrm>
            <a:off x="4716463" y="5300663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40</a:t>
            </a:r>
          </a:p>
        </p:txBody>
      </p:sp>
      <p:sp>
        <p:nvSpPr>
          <p:cNvPr id="17445" name="Rectangle 37"/>
          <p:cNvSpPr>
            <a:spLocks noChangeArrowheads="1"/>
          </p:cNvSpPr>
          <p:nvPr/>
        </p:nvSpPr>
        <p:spPr bwMode="auto">
          <a:xfrm>
            <a:off x="4716463" y="479742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24</a:t>
            </a:r>
          </a:p>
        </p:txBody>
      </p:sp>
      <p:sp>
        <p:nvSpPr>
          <p:cNvPr id="17446" name="Rectangle 38"/>
          <p:cNvSpPr>
            <a:spLocks noChangeArrowheads="1"/>
          </p:cNvSpPr>
          <p:nvPr/>
        </p:nvSpPr>
        <p:spPr bwMode="auto">
          <a:xfrm>
            <a:off x="4716463" y="42926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</a:t>
            </a:r>
          </a:p>
        </p:txBody>
      </p:sp>
      <p:sp>
        <p:nvSpPr>
          <p:cNvPr id="17447" name="Rectangle 39"/>
          <p:cNvSpPr>
            <a:spLocks noChangeArrowheads="1"/>
          </p:cNvSpPr>
          <p:nvPr/>
        </p:nvSpPr>
        <p:spPr bwMode="auto">
          <a:xfrm>
            <a:off x="6156325" y="47974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46</a:t>
            </a:r>
          </a:p>
        </p:txBody>
      </p:sp>
      <p:sp>
        <p:nvSpPr>
          <p:cNvPr id="17448" name="Rectangle 40"/>
          <p:cNvSpPr>
            <a:spLocks noChangeArrowheads="1"/>
          </p:cNvSpPr>
          <p:nvPr/>
        </p:nvSpPr>
        <p:spPr bwMode="auto">
          <a:xfrm>
            <a:off x="6156325" y="530066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41</a:t>
            </a:r>
          </a:p>
        </p:txBody>
      </p:sp>
      <p:sp>
        <p:nvSpPr>
          <p:cNvPr id="17449" name="Rectangle 41"/>
          <p:cNvSpPr>
            <a:spLocks noChangeArrowheads="1"/>
          </p:cNvSpPr>
          <p:nvPr/>
        </p:nvSpPr>
        <p:spPr bwMode="auto">
          <a:xfrm>
            <a:off x="6156325" y="58769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34</a:t>
            </a:r>
          </a:p>
        </p:txBody>
      </p:sp>
      <p:sp>
        <p:nvSpPr>
          <p:cNvPr id="17450" name="Rectangle 42"/>
          <p:cNvSpPr>
            <a:spLocks noChangeArrowheads="1"/>
          </p:cNvSpPr>
          <p:nvPr/>
        </p:nvSpPr>
        <p:spPr bwMode="auto">
          <a:xfrm>
            <a:off x="6156325" y="32131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30</a:t>
            </a:r>
          </a:p>
        </p:txBody>
      </p:sp>
      <p:sp>
        <p:nvSpPr>
          <p:cNvPr id="17451" name="Rectangle 43"/>
          <p:cNvSpPr>
            <a:spLocks noChangeArrowheads="1"/>
          </p:cNvSpPr>
          <p:nvPr/>
        </p:nvSpPr>
        <p:spPr bwMode="auto">
          <a:xfrm>
            <a:off x="6156325" y="37163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47</a:t>
            </a:r>
          </a:p>
        </p:txBody>
      </p:sp>
      <p:sp>
        <p:nvSpPr>
          <p:cNvPr id="17452" name="Rectangle 44"/>
          <p:cNvSpPr>
            <a:spLocks noChangeArrowheads="1"/>
          </p:cNvSpPr>
          <p:nvPr/>
        </p:nvSpPr>
        <p:spPr bwMode="auto">
          <a:xfrm>
            <a:off x="6156325" y="4292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</a:t>
            </a:r>
          </a:p>
        </p:txBody>
      </p:sp>
      <p:sp>
        <p:nvSpPr>
          <p:cNvPr id="17453" name="Rectangle 45"/>
          <p:cNvSpPr>
            <a:spLocks noChangeArrowheads="1"/>
          </p:cNvSpPr>
          <p:nvPr/>
        </p:nvSpPr>
        <p:spPr bwMode="auto">
          <a:xfrm>
            <a:off x="6156325" y="162877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9</a:t>
            </a:r>
          </a:p>
        </p:txBody>
      </p:sp>
      <p:sp>
        <p:nvSpPr>
          <p:cNvPr id="17454" name="Rectangle 46"/>
          <p:cNvSpPr>
            <a:spLocks noChangeArrowheads="1"/>
          </p:cNvSpPr>
          <p:nvPr/>
        </p:nvSpPr>
        <p:spPr bwMode="auto">
          <a:xfrm>
            <a:off x="6156325" y="2133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43</a:t>
            </a:r>
          </a:p>
        </p:txBody>
      </p:sp>
      <p:sp>
        <p:nvSpPr>
          <p:cNvPr id="17455" name="Rectangle 47"/>
          <p:cNvSpPr>
            <a:spLocks noChangeArrowheads="1"/>
          </p:cNvSpPr>
          <p:nvPr/>
        </p:nvSpPr>
        <p:spPr bwMode="auto">
          <a:xfrm>
            <a:off x="6156325" y="26368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20</a:t>
            </a:r>
          </a:p>
        </p:txBody>
      </p:sp>
      <p:sp>
        <p:nvSpPr>
          <p:cNvPr id="17456" name="Rectangle 48"/>
          <p:cNvSpPr>
            <a:spLocks noChangeArrowheads="1"/>
          </p:cNvSpPr>
          <p:nvPr/>
        </p:nvSpPr>
        <p:spPr bwMode="auto">
          <a:xfrm>
            <a:off x="6156325" y="47625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</a:t>
            </a:r>
          </a:p>
        </p:txBody>
      </p:sp>
      <p:sp>
        <p:nvSpPr>
          <p:cNvPr id="17457" name="Rectangle 49"/>
          <p:cNvSpPr>
            <a:spLocks noChangeArrowheads="1"/>
          </p:cNvSpPr>
          <p:nvPr/>
        </p:nvSpPr>
        <p:spPr bwMode="auto">
          <a:xfrm>
            <a:off x="6156325" y="105251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22</a:t>
            </a:r>
          </a:p>
        </p:txBody>
      </p:sp>
      <p:sp>
        <p:nvSpPr>
          <p:cNvPr id="17458" name="Rectangle 50"/>
          <p:cNvSpPr>
            <a:spLocks noChangeArrowheads="1"/>
          </p:cNvSpPr>
          <p:nvPr/>
        </p:nvSpPr>
        <p:spPr bwMode="auto">
          <a:xfrm>
            <a:off x="7524750" y="162877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6</a:t>
            </a:r>
          </a:p>
        </p:txBody>
      </p:sp>
      <p:sp>
        <p:nvSpPr>
          <p:cNvPr id="17459" name="Rectangle 51"/>
          <p:cNvSpPr>
            <a:spLocks noChangeArrowheads="1"/>
          </p:cNvSpPr>
          <p:nvPr/>
        </p:nvSpPr>
        <p:spPr bwMode="auto">
          <a:xfrm>
            <a:off x="7524750" y="105251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16</a:t>
            </a:r>
          </a:p>
        </p:txBody>
      </p:sp>
      <p:sp>
        <p:nvSpPr>
          <p:cNvPr id="17460" name="Rectangle 52"/>
          <p:cNvSpPr>
            <a:spLocks noChangeArrowheads="1"/>
          </p:cNvSpPr>
          <p:nvPr/>
        </p:nvSpPr>
        <p:spPr bwMode="auto">
          <a:xfrm>
            <a:off x="7524750" y="47625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</a:t>
            </a:r>
          </a:p>
        </p:txBody>
      </p:sp>
      <p:sp>
        <p:nvSpPr>
          <p:cNvPr id="17461" name="Rectangle 53"/>
          <p:cNvSpPr>
            <a:spLocks noChangeArrowheads="1"/>
          </p:cNvSpPr>
          <p:nvPr/>
        </p:nvSpPr>
        <p:spPr bwMode="auto">
          <a:xfrm>
            <a:off x="7524750" y="32131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36</a:t>
            </a:r>
          </a:p>
        </p:txBody>
      </p:sp>
      <p:sp>
        <p:nvSpPr>
          <p:cNvPr id="17462" name="Rectangle 54"/>
          <p:cNvSpPr>
            <a:spLocks noChangeArrowheads="1"/>
          </p:cNvSpPr>
          <p:nvPr/>
        </p:nvSpPr>
        <p:spPr bwMode="auto">
          <a:xfrm>
            <a:off x="7524750" y="26368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45</a:t>
            </a:r>
          </a:p>
        </p:txBody>
      </p:sp>
      <p:sp>
        <p:nvSpPr>
          <p:cNvPr id="17463" name="Rectangle 55"/>
          <p:cNvSpPr>
            <a:spLocks noChangeArrowheads="1"/>
          </p:cNvSpPr>
          <p:nvPr/>
        </p:nvSpPr>
        <p:spPr bwMode="auto">
          <a:xfrm>
            <a:off x="7524750" y="2133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21</a:t>
            </a:r>
          </a:p>
        </p:txBody>
      </p:sp>
      <p:sp>
        <p:nvSpPr>
          <p:cNvPr id="17464" name="Rectangle 56"/>
          <p:cNvSpPr>
            <a:spLocks noChangeArrowheads="1"/>
          </p:cNvSpPr>
          <p:nvPr/>
        </p:nvSpPr>
        <p:spPr bwMode="auto">
          <a:xfrm>
            <a:off x="7524750" y="530066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50</a:t>
            </a:r>
          </a:p>
        </p:txBody>
      </p:sp>
      <p:sp>
        <p:nvSpPr>
          <p:cNvPr id="17465" name="Rectangle 57"/>
          <p:cNvSpPr>
            <a:spLocks noChangeArrowheads="1"/>
          </p:cNvSpPr>
          <p:nvPr/>
        </p:nvSpPr>
        <p:spPr bwMode="auto">
          <a:xfrm>
            <a:off x="7524750" y="47974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10</a:t>
            </a:r>
          </a:p>
        </p:txBody>
      </p:sp>
      <p:sp>
        <p:nvSpPr>
          <p:cNvPr id="17466" name="Rectangle 58"/>
          <p:cNvSpPr>
            <a:spLocks noChangeArrowheads="1"/>
          </p:cNvSpPr>
          <p:nvPr/>
        </p:nvSpPr>
        <p:spPr bwMode="auto">
          <a:xfrm>
            <a:off x="7524750" y="4292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0</a:t>
            </a:r>
          </a:p>
        </p:txBody>
      </p:sp>
      <p:sp>
        <p:nvSpPr>
          <p:cNvPr id="17467" name="Rectangle 59"/>
          <p:cNvSpPr>
            <a:spLocks noChangeArrowheads="1"/>
          </p:cNvSpPr>
          <p:nvPr/>
        </p:nvSpPr>
        <p:spPr bwMode="auto">
          <a:xfrm>
            <a:off x="7524750" y="37163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28</a:t>
            </a:r>
          </a:p>
        </p:txBody>
      </p:sp>
      <p:sp>
        <p:nvSpPr>
          <p:cNvPr id="17468" name="Rectangle 60"/>
          <p:cNvSpPr>
            <a:spLocks noChangeArrowheads="1"/>
          </p:cNvSpPr>
          <p:nvPr/>
        </p:nvSpPr>
        <p:spPr bwMode="auto">
          <a:xfrm>
            <a:off x="7524750" y="58769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32</a:t>
            </a:r>
          </a:p>
        </p:txBody>
      </p:sp>
      <p:pic>
        <p:nvPicPr>
          <p:cNvPr id="17469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170021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70" name="Picture 62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476250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71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549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72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1125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73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549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74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537368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75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436562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76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436562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77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70046">
            <a:off x="5580063" y="5949950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78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537368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79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37893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80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37893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81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48688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82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48688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83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170021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84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1125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85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3284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86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3284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87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2708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88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2708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89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5949950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90" name="Picture 82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3789363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91" name="Picture 83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1052513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92" name="Picture 84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2133600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93" name="Picture 85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2708275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94" name="Picture 86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3213100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95" name="Picture 87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1628775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96" name="Picture 88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5876925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97" name="Picture 89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4868863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98" name="Picture 90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4292600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99" name="Picture 91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5373688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500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22050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501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70046">
            <a:off x="8388350" y="22050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502" name="Oval 94"/>
          <p:cNvSpPr>
            <a:spLocks noChangeArrowheads="1"/>
          </p:cNvSpPr>
          <p:nvPr/>
        </p:nvSpPr>
        <p:spPr bwMode="auto">
          <a:xfrm>
            <a:off x="539750" y="1700213"/>
            <a:ext cx="2087563" cy="20891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B2B2B2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9600" b="1"/>
              <a:t>4</a:t>
            </a:r>
          </a:p>
        </p:txBody>
      </p:sp>
      <p:pic>
        <p:nvPicPr>
          <p:cNvPr id="17503" name="Picture 95" descr="11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187450" y="476250"/>
            <a:ext cx="1008063" cy="1000125"/>
          </a:xfrm>
          <a:prstGeom prst="rect">
            <a:avLst/>
          </a:prstGeom>
          <a:noFill/>
        </p:spPr>
      </p:pic>
      <p:pic>
        <p:nvPicPr>
          <p:cNvPr id="17504" name="Picture 96" descr="center_content_back_bo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4292600"/>
            <a:ext cx="2305050" cy="1809750"/>
          </a:xfrm>
          <a:prstGeom prst="rect">
            <a:avLst/>
          </a:prstGeom>
          <a:noFill/>
        </p:spPr>
      </p:pic>
      <p:sp>
        <p:nvSpPr>
          <p:cNvPr id="17508" name="AutoShape 100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124075" y="981075"/>
            <a:ext cx="431800" cy="433388"/>
          </a:xfrm>
          <a:prstGeom prst="actionButtonBackPrevious">
            <a:avLst/>
          </a:prstGeom>
          <a:gradFill rotWithShape="1">
            <a:gsLst>
              <a:gs pos="0">
                <a:srgbClr val="C0C0C0"/>
              </a:gs>
              <a:gs pos="50000">
                <a:schemeClr val="bg1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4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3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4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3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4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7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3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4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7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4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7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4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7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4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7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74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7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4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7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74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7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74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7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4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7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74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7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7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4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7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74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7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74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7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74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7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0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74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17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1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74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7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7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74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17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8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74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7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9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74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17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60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74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17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9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74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17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8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74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17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63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174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17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62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74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17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61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174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17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67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74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17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66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174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17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65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74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17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64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174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17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68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74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17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539" name="Group 107"/>
          <p:cNvGraphicFramePr>
            <a:graphicFrameLocks noGrp="1"/>
          </p:cNvGraphicFramePr>
          <p:nvPr>
            <p:ph/>
          </p:nvPr>
        </p:nvGraphicFramePr>
        <p:xfrm>
          <a:off x="3059113" y="476250"/>
          <a:ext cx="1446212" cy="5851530"/>
        </p:xfrm>
        <a:graphic>
          <a:graphicData uri="http://schemas.openxmlformats.org/drawingml/2006/table">
            <a:tbl>
              <a:tblPr/>
              <a:tblGrid>
                <a:gridCol w="1446212"/>
              </a:tblGrid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3х10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60000"/>
                        </a:gs>
                        <a:gs pos="50000">
                          <a:schemeClr val="bg1"/>
                        </a:gs>
                        <a:gs pos="100000">
                          <a:srgbClr val="960000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3х8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60000"/>
                        </a:gs>
                        <a:gs pos="50000">
                          <a:schemeClr val="bg1"/>
                        </a:gs>
                        <a:gs pos="100000">
                          <a:srgbClr val="960000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3х2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60000"/>
                        </a:gs>
                        <a:gs pos="50000">
                          <a:schemeClr val="bg1"/>
                        </a:gs>
                        <a:gs pos="100000">
                          <a:srgbClr val="960000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3х3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60000"/>
                        </a:gs>
                        <a:gs pos="50000">
                          <a:schemeClr val="bg1"/>
                        </a:gs>
                        <a:gs pos="100000">
                          <a:srgbClr val="960000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3х1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60000"/>
                        </a:gs>
                        <a:gs pos="50000">
                          <a:schemeClr val="bg1"/>
                        </a:gs>
                        <a:gs pos="100000">
                          <a:srgbClr val="960000"/>
                        </a:gs>
                      </a:gsLst>
                      <a:lin ang="0" scaled="1"/>
                    </a:gra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3х9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60000"/>
                        </a:gs>
                        <a:gs pos="50000">
                          <a:schemeClr val="bg1"/>
                        </a:gs>
                        <a:gs pos="100000">
                          <a:srgbClr val="960000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3х7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60000"/>
                        </a:gs>
                        <a:gs pos="50000">
                          <a:schemeClr val="bg1"/>
                        </a:gs>
                        <a:gs pos="100000">
                          <a:srgbClr val="960000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3х0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60000"/>
                        </a:gs>
                        <a:gs pos="50000">
                          <a:schemeClr val="bg1"/>
                        </a:gs>
                        <a:gs pos="100000">
                          <a:srgbClr val="960000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3х6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60000"/>
                        </a:gs>
                        <a:gs pos="50000">
                          <a:schemeClr val="bg1"/>
                        </a:gs>
                        <a:gs pos="100000">
                          <a:srgbClr val="960000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3х5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60000"/>
                        </a:gs>
                        <a:gs pos="50000">
                          <a:schemeClr val="bg1"/>
                        </a:gs>
                        <a:gs pos="100000">
                          <a:srgbClr val="960000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3х4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60000"/>
                        </a:gs>
                        <a:gs pos="50000">
                          <a:schemeClr val="bg1"/>
                        </a:gs>
                        <a:gs pos="100000">
                          <a:srgbClr val="960000"/>
                        </a:gs>
                      </a:gsLst>
                      <a:lin ang="0" scaled="1"/>
                    </a:gradFill>
                  </a:tcPr>
                </a:tc>
              </a:tr>
            </a:tbl>
          </a:graphicData>
        </a:graphic>
      </p:graphicFrame>
      <p:sp>
        <p:nvSpPr>
          <p:cNvPr id="10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C7F5-605C-4C3F-A6E4-C8FB80EF7FCD}" type="slidenum">
              <a:rPr lang="ru-RU"/>
              <a:pPr/>
              <a:t>9</a:t>
            </a:fld>
            <a:endParaRPr lang="ru-RU"/>
          </a:p>
        </p:txBody>
      </p:sp>
      <p:sp>
        <p:nvSpPr>
          <p:cNvPr id="18460" name="Rectangle 28"/>
          <p:cNvSpPr>
            <a:spLocks noChangeArrowheads="1"/>
          </p:cNvSpPr>
          <p:nvPr/>
        </p:nvSpPr>
        <p:spPr bwMode="auto">
          <a:xfrm>
            <a:off x="4716463" y="47625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23</a:t>
            </a:r>
          </a:p>
        </p:txBody>
      </p:sp>
      <p:sp>
        <p:nvSpPr>
          <p:cNvPr id="18461" name="Rectangle 29"/>
          <p:cNvSpPr>
            <a:spLocks noChangeArrowheads="1"/>
          </p:cNvSpPr>
          <p:nvPr/>
        </p:nvSpPr>
        <p:spPr bwMode="auto">
          <a:xfrm>
            <a:off x="4716463" y="1052513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21</a:t>
            </a:r>
          </a:p>
        </p:txBody>
      </p:sp>
      <p:sp>
        <p:nvSpPr>
          <p:cNvPr id="18462" name="Rectangle 30"/>
          <p:cNvSpPr>
            <a:spLocks noChangeArrowheads="1"/>
          </p:cNvSpPr>
          <p:nvPr/>
        </p:nvSpPr>
        <p:spPr bwMode="auto">
          <a:xfrm>
            <a:off x="4716463" y="21336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9</a:t>
            </a:r>
          </a:p>
        </p:txBody>
      </p:sp>
      <p:sp>
        <p:nvSpPr>
          <p:cNvPr id="18463" name="Rectangle 31"/>
          <p:cNvSpPr>
            <a:spLocks noChangeArrowheads="1"/>
          </p:cNvSpPr>
          <p:nvPr/>
        </p:nvSpPr>
        <p:spPr bwMode="auto">
          <a:xfrm>
            <a:off x="4716463" y="162877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6</a:t>
            </a:r>
          </a:p>
        </p:txBody>
      </p:sp>
      <p:sp>
        <p:nvSpPr>
          <p:cNvPr id="18464" name="Rectangle 32"/>
          <p:cNvSpPr>
            <a:spLocks noChangeArrowheads="1"/>
          </p:cNvSpPr>
          <p:nvPr/>
        </p:nvSpPr>
        <p:spPr bwMode="auto">
          <a:xfrm>
            <a:off x="4716463" y="3716338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34</a:t>
            </a:r>
          </a:p>
        </p:txBody>
      </p:sp>
      <p:sp>
        <p:nvSpPr>
          <p:cNvPr id="18465" name="Rectangle 33"/>
          <p:cNvSpPr>
            <a:spLocks noChangeArrowheads="1"/>
          </p:cNvSpPr>
          <p:nvPr/>
        </p:nvSpPr>
        <p:spPr bwMode="auto">
          <a:xfrm>
            <a:off x="4716463" y="32131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32</a:t>
            </a:r>
          </a:p>
        </p:txBody>
      </p:sp>
      <p:sp>
        <p:nvSpPr>
          <p:cNvPr id="18466" name="Rectangle 34"/>
          <p:cNvSpPr>
            <a:spLocks noChangeArrowheads="1"/>
          </p:cNvSpPr>
          <p:nvPr/>
        </p:nvSpPr>
        <p:spPr bwMode="auto">
          <a:xfrm>
            <a:off x="4716463" y="2636838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</a:t>
            </a:r>
          </a:p>
        </p:txBody>
      </p:sp>
      <p:sp>
        <p:nvSpPr>
          <p:cNvPr id="18467" name="Rectangle 35"/>
          <p:cNvSpPr>
            <a:spLocks noChangeArrowheads="1"/>
          </p:cNvSpPr>
          <p:nvPr/>
        </p:nvSpPr>
        <p:spPr bwMode="auto">
          <a:xfrm>
            <a:off x="4716463" y="587692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14</a:t>
            </a:r>
          </a:p>
        </p:txBody>
      </p:sp>
      <p:sp>
        <p:nvSpPr>
          <p:cNvPr id="18468" name="Rectangle 36"/>
          <p:cNvSpPr>
            <a:spLocks noChangeArrowheads="1"/>
          </p:cNvSpPr>
          <p:nvPr/>
        </p:nvSpPr>
        <p:spPr bwMode="auto">
          <a:xfrm>
            <a:off x="4716463" y="5300663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15</a:t>
            </a:r>
          </a:p>
        </p:txBody>
      </p:sp>
      <p:sp>
        <p:nvSpPr>
          <p:cNvPr id="18469" name="Rectangle 37"/>
          <p:cNvSpPr>
            <a:spLocks noChangeArrowheads="1"/>
          </p:cNvSpPr>
          <p:nvPr/>
        </p:nvSpPr>
        <p:spPr bwMode="auto">
          <a:xfrm>
            <a:off x="4716463" y="479742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18</a:t>
            </a:r>
          </a:p>
        </p:txBody>
      </p:sp>
      <p:sp>
        <p:nvSpPr>
          <p:cNvPr id="18470" name="Rectangle 38"/>
          <p:cNvSpPr>
            <a:spLocks noChangeArrowheads="1"/>
          </p:cNvSpPr>
          <p:nvPr/>
        </p:nvSpPr>
        <p:spPr bwMode="auto">
          <a:xfrm>
            <a:off x="4716463" y="42926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</a:t>
            </a:r>
          </a:p>
        </p:txBody>
      </p:sp>
      <p:sp>
        <p:nvSpPr>
          <p:cNvPr id="18471" name="Rectangle 39"/>
          <p:cNvSpPr>
            <a:spLocks noChangeArrowheads="1"/>
          </p:cNvSpPr>
          <p:nvPr/>
        </p:nvSpPr>
        <p:spPr bwMode="auto">
          <a:xfrm>
            <a:off x="6156325" y="47974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36</a:t>
            </a:r>
          </a:p>
        </p:txBody>
      </p:sp>
      <p:sp>
        <p:nvSpPr>
          <p:cNvPr id="18472" name="Rectangle 40"/>
          <p:cNvSpPr>
            <a:spLocks noChangeArrowheads="1"/>
          </p:cNvSpPr>
          <p:nvPr/>
        </p:nvSpPr>
        <p:spPr bwMode="auto">
          <a:xfrm>
            <a:off x="6156325" y="530066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28</a:t>
            </a:r>
          </a:p>
        </p:txBody>
      </p:sp>
      <p:sp>
        <p:nvSpPr>
          <p:cNvPr id="18473" name="Rectangle 41"/>
          <p:cNvSpPr>
            <a:spLocks noChangeArrowheads="1"/>
          </p:cNvSpPr>
          <p:nvPr/>
        </p:nvSpPr>
        <p:spPr bwMode="auto">
          <a:xfrm>
            <a:off x="6156325" y="58769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13</a:t>
            </a:r>
          </a:p>
        </p:txBody>
      </p:sp>
      <p:sp>
        <p:nvSpPr>
          <p:cNvPr id="18474" name="Rectangle 42"/>
          <p:cNvSpPr>
            <a:spLocks noChangeArrowheads="1"/>
          </p:cNvSpPr>
          <p:nvPr/>
        </p:nvSpPr>
        <p:spPr bwMode="auto">
          <a:xfrm>
            <a:off x="6156325" y="32131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41</a:t>
            </a:r>
          </a:p>
        </p:txBody>
      </p:sp>
      <p:sp>
        <p:nvSpPr>
          <p:cNvPr id="18475" name="Rectangle 43"/>
          <p:cNvSpPr>
            <a:spLocks noChangeArrowheads="1"/>
          </p:cNvSpPr>
          <p:nvPr/>
        </p:nvSpPr>
        <p:spPr bwMode="auto">
          <a:xfrm>
            <a:off x="6156325" y="37163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37</a:t>
            </a:r>
          </a:p>
        </p:txBody>
      </p:sp>
      <p:sp>
        <p:nvSpPr>
          <p:cNvPr id="18476" name="Rectangle 44"/>
          <p:cNvSpPr>
            <a:spLocks noChangeArrowheads="1"/>
          </p:cNvSpPr>
          <p:nvPr/>
        </p:nvSpPr>
        <p:spPr bwMode="auto">
          <a:xfrm>
            <a:off x="6156325" y="4292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</a:t>
            </a:r>
          </a:p>
        </p:txBody>
      </p:sp>
      <p:sp>
        <p:nvSpPr>
          <p:cNvPr id="18477" name="Rectangle 45"/>
          <p:cNvSpPr>
            <a:spLocks noChangeArrowheads="1"/>
          </p:cNvSpPr>
          <p:nvPr/>
        </p:nvSpPr>
        <p:spPr bwMode="auto">
          <a:xfrm>
            <a:off x="6156325" y="162877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8</a:t>
            </a:r>
          </a:p>
        </p:txBody>
      </p:sp>
      <p:sp>
        <p:nvSpPr>
          <p:cNvPr id="18478" name="Rectangle 46"/>
          <p:cNvSpPr>
            <a:spLocks noChangeArrowheads="1"/>
          </p:cNvSpPr>
          <p:nvPr/>
        </p:nvSpPr>
        <p:spPr bwMode="auto">
          <a:xfrm>
            <a:off x="6156325" y="2133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39</a:t>
            </a:r>
          </a:p>
        </p:txBody>
      </p:sp>
      <p:sp>
        <p:nvSpPr>
          <p:cNvPr id="18479" name="Rectangle 47"/>
          <p:cNvSpPr>
            <a:spLocks noChangeArrowheads="1"/>
          </p:cNvSpPr>
          <p:nvPr/>
        </p:nvSpPr>
        <p:spPr bwMode="auto">
          <a:xfrm>
            <a:off x="6156325" y="26368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</a:t>
            </a:r>
          </a:p>
        </p:txBody>
      </p:sp>
      <p:sp>
        <p:nvSpPr>
          <p:cNvPr id="18480" name="Rectangle 48"/>
          <p:cNvSpPr>
            <a:spLocks noChangeArrowheads="1"/>
          </p:cNvSpPr>
          <p:nvPr/>
        </p:nvSpPr>
        <p:spPr bwMode="auto">
          <a:xfrm>
            <a:off x="6156325" y="47625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30</a:t>
            </a:r>
          </a:p>
        </p:txBody>
      </p:sp>
      <p:sp>
        <p:nvSpPr>
          <p:cNvPr id="18481" name="Rectangle 49"/>
          <p:cNvSpPr>
            <a:spLocks noChangeArrowheads="1"/>
          </p:cNvSpPr>
          <p:nvPr/>
        </p:nvSpPr>
        <p:spPr bwMode="auto">
          <a:xfrm>
            <a:off x="6156325" y="105251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38</a:t>
            </a:r>
          </a:p>
        </p:txBody>
      </p:sp>
      <p:sp>
        <p:nvSpPr>
          <p:cNvPr id="18482" name="Rectangle 50"/>
          <p:cNvSpPr>
            <a:spLocks noChangeArrowheads="1"/>
          </p:cNvSpPr>
          <p:nvPr/>
        </p:nvSpPr>
        <p:spPr bwMode="auto">
          <a:xfrm>
            <a:off x="7524750" y="162877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32</a:t>
            </a:r>
          </a:p>
        </p:txBody>
      </p:sp>
      <p:sp>
        <p:nvSpPr>
          <p:cNvPr id="18483" name="Rectangle 51"/>
          <p:cNvSpPr>
            <a:spLocks noChangeArrowheads="1"/>
          </p:cNvSpPr>
          <p:nvPr/>
        </p:nvSpPr>
        <p:spPr bwMode="auto">
          <a:xfrm>
            <a:off x="7524750" y="105251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24</a:t>
            </a:r>
          </a:p>
        </p:txBody>
      </p:sp>
      <p:sp>
        <p:nvSpPr>
          <p:cNvPr id="18484" name="Rectangle 52"/>
          <p:cNvSpPr>
            <a:spLocks noChangeArrowheads="1"/>
          </p:cNvSpPr>
          <p:nvPr/>
        </p:nvSpPr>
        <p:spPr bwMode="auto">
          <a:xfrm>
            <a:off x="7524750" y="47625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35</a:t>
            </a:r>
          </a:p>
        </p:txBody>
      </p:sp>
      <p:sp>
        <p:nvSpPr>
          <p:cNvPr id="18485" name="Rectangle 53"/>
          <p:cNvSpPr>
            <a:spLocks noChangeArrowheads="1"/>
          </p:cNvSpPr>
          <p:nvPr/>
        </p:nvSpPr>
        <p:spPr bwMode="auto">
          <a:xfrm>
            <a:off x="7524750" y="32131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27</a:t>
            </a:r>
          </a:p>
        </p:txBody>
      </p:sp>
      <p:sp>
        <p:nvSpPr>
          <p:cNvPr id="18486" name="Rectangle 54"/>
          <p:cNvSpPr>
            <a:spLocks noChangeArrowheads="1"/>
          </p:cNvSpPr>
          <p:nvPr/>
        </p:nvSpPr>
        <p:spPr bwMode="auto">
          <a:xfrm>
            <a:off x="7524750" y="26368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</a:t>
            </a:r>
          </a:p>
        </p:txBody>
      </p:sp>
      <p:sp>
        <p:nvSpPr>
          <p:cNvPr id="18487" name="Rectangle 55"/>
          <p:cNvSpPr>
            <a:spLocks noChangeArrowheads="1"/>
          </p:cNvSpPr>
          <p:nvPr/>
        </p:nvSpPr>
        <p:spPr bwMode="auto">
          <a:xfrm>
            <a:off x="7524750" y="2133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33</a:t>
            </a:r>
          </a:p>
        </p:txBody>
      </p:sp>
      <p:sp>
        <p:nvSpPr>
          <p:cNvPr id="18488" name="Rectangle 56"/>
          <p:cNvSpPr>
            <a:spLocks noChangeArrowheads="1"/>
          </p:cNvSpPr>
          <p:nvPr/>
        </p:nvSpPr>
        <p:spPr bwMode="auto">
          <a:xfrm>
            <a:off x="7524750" y="530066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8</a:t>
            </a:r>
          </a:p>
        </p:txBody>
      </p:sp>
      <p:sp>
        <p:nvSpPr>
          <p:cNvPr id="18489" name="Rectangle 57"/>
          <p:cNvSpPr>
            <a:spLocks noChangeArrowheads="1"/>
          </p:cNvSpPr>
          <p:nvPr/>
        </p:nvSpPr>
        <p:spPr bwMode="auto">
          <a:xfrm>
            <a:off x="7524750" y="47974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24</a:t>
            </a:r>
          </a:p>
        </p:txBody>
      </p:sp>
      <p:sp>
        <p:nvSpPr>
          <p:cNvPr id="18490" name="Rectangle 58"/>
          <p:cNvSpPr>
            <a:spLocks noChangeArrowheads="1"/>
          </p:cNvSpPr>
          <p:nvPr/>
        </p:nvSpPr>
        <p:spPr bwMode="auto">
          <a:xfrm>
            <a:off x="7524750" y="4292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0</a:t>
            </a:r>
          </a:p>
        </p:txBody>
      </p:sp>
      <p:sp>
        <p:nvSpPr>
          <p:cNvPr id="18491" name="Rectangle 59"/>
          <p:cNvSpPr>
            <a:spLocks noChangeArrowheads="1"/>
          </p:cNvSpPr>
          <p:nvPr/>
        </p:nvSpPr>
        <p:spPr bwMode="auto">
          <a:xfrm>
            <a:off x="7524750" y="37163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21</a:t>
            </a:r>
          </a:p>
        </p:txBody>
      </p:sp>
      <p:sp>
        <p:nvSpPr>
          <p:cNvPr id="18492" name="Rectangle 60"/>
          <p:cNvSpPr>
            <a:spLocks noChangeArrowheads="1"/>
          </p:cNvSpPr>
          <p:nvPr/>
        </p:nvSpPr>
        <p:spPr bwMode="auto">
          <a:xfrm>
            <a:off x="7524750" y="58769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12</a:t>
            </a:r>
          </a:p>
        </p:txBody>
      </p:sp>
      <p:pic>
        <p:nvPicPr>
          <p:cNvPr id="18493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170021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94" name="Picture 62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476250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95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549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96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1125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97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549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98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537368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99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436562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00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436562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01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70046">
            <a:off x="5580063" y="5949950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02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537368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03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37893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04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37893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05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48688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06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48688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07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170021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08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1125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09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3284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10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3284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11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2708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12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2708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13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5949950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14" name="Picture 82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3789363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15" name="Picture 83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1052513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16" name="Picture 84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2133600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17" name="Picture 85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2708275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18" name="Picture 86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3213100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19" name="Picture 87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1628775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20" name="Picture 88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5876925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21" name="Picture 89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4868863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22" name="Picture 90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4292600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23" name="Picture 91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5373688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24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22050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25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70046">
            <a:off x="8388350" y="22050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526" name="Oval 94"/>
          <p:cNvSpPr>
            <a:spLocks noChangeArrowheads="1"/>
          </p:cNvSpPr>
          <p:nvPr/>
        </p:nvSpPr>
        <p:spPr bwMode="auto">
          <a:xfrm>
            <a:off x="539750" y="1700213"/>
            <a:ext cx="2087563" cy="20891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80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9600" b="1"/>
              <a:t>3</a:t>
            </a:r>
          </a:p>
        </p:txBody>
      </p:sp>
      <p:pic>
        <p:nvPicPr>
          <p:cNvPr id="18527" name="Picture 95" descr="11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988" y="404813"/>
            <a:ext cx="1150937" cy="1000125"/>
          </a:xfrm>
          <a:prstGeom prst="rect">
            <a:avLst/>
          </a:prstGeom>
          <a:noFill/>
        </p:spPr>
      </p:pic>
      <p:pic>
        <p:nvPicPr>
          <p:cNvPr id="18528" name="Picture 96" descr="center_content_back_bo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4292600"/>
            <a:ext cx="2305050" cy="1809750"/>
          </a:xfrm>
          <a:prstGeom prst="rect">
            <a:avLst/>
          </a:prstGeom>
          <a:noFill/>
        </p:spPr>
      </p:pic>
      <p:sp>
        <p:nvSpPr>
          <p:cNvPr id="18540" name="AutoShape 108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124075" y="908050"/>
            <a:ext cx="431800" cy="433388"/>
          </a:xfrm>
          <a:prstGeom prst="actionButtonBackPrevious">
            <a:avLst/>
          </a:prstGeom>
          <a:gradFill rotWithShape="1">
            <a:gsLst>
              <a:gs pos="0">
                <a:srgbClr val="8E2F00"/>
              </a:gs>
              <a:gs pos="50000">
                <a:schemeClr val="bg1"/>
              </a:gs>
              <a:gs pos="100000">
                <a:srgbClr val="8E2F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4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4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4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4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8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4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8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4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4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8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4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8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7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84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8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84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8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84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8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84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8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8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84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8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8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84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8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7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4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8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7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84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8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7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84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8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74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84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18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75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84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8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76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84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18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71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84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8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72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84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18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73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84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18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84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84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18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8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84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18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82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184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18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87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84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18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86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184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18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85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84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18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91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184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18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90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84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18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89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184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18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88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84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18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9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554" name="Group 98"/>
          <p:cNvGraphicFramePr>
            <a:graphicFrameLocks noGrp="1"/>
          </p:cNvGraphicFramePr>
          <p:nvPr>
            <p:ph/>
          </p:nvPr>
        </p:nvGraphicFramePr>
        <p:xfrm>
          <a:off x="3059113" y="476250"/>
          <a:ext cx="1446212" cy="5851530"/>
        </p:xfrm>
        <a:graphic>
          <a:graphicData uri="http://schemas.openxmlformats.org/drawingml/2006/table">
            <a:tbl>
              <a:tblPr/>
              <a:tblGrid>
                <a:gridCol w="1446212"/>
              </a:tblGrid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2х8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5FDFD"/>
                        </a:gs>
                        <a:gs pos="50000">
                          <a:schemeClr val="bg1"/>
                        </a:gs>
                        <a:gs pos="100000">
                          <a:srgbClr val="95FDFD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2х3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5FDFD"/>
                        </a:gs>
                        <a:gs pos="50000">
                          <a:schemeClr val="bg1"/>
                        </a:gs>
                        <a:gs pos="100000">
                          <a:srgbClr val="95FDFD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2х2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5FDFD"/>
                        </a:gs>
                        <a:gs pos="50000">
                          <a:schemeClr val="bg1"/>
                        </a:gs>
                        <a:gs pos="100000">
                          <a:srgbClr val="95FDFD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2х9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5FDFD"/>
                        </a:gs>
                        <a:gs pos="50000">
                          <a:schemeClr val="bg1"/>
                        </a:gs>
                        <a:gs pos="100000">
                          <a:srgbClr val="95FDFD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2х1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5FDFD"/>
                        </a:gs>
                        <a:gs pos="50000">
                          <a:schemeClr val="bg1"/>
                        </a:gs>
                        <a:gs pos="100000">
                          <a:srgbClr val="95FDFD"/>
                        </a:gs>
                      </a:gsLst>
                      <a:lin ang="0" scaled="1"/>
                    </a:gra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2х7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5FDFD"/>
                        </a:gs>
                        <a:gs pos="50000">
                          <a:schemeClr val="bg1"/>
                        </a:gs>
                        <a:gs pos="100000">
                          <a:srgbClr val="95FDFD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2х5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5FDFD"/>
                        </a:gs>
                        <a:gs pos="50000">
                          <a:schemeClr val="bg1"/>
                        </a:gs>
                        <a:gs pos="100000">
                          <a:srgbClr val="95FDFD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2х0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5FDFD"/>
                        </a:gs>
                        <a:gs pos="50000">
                          <a:schemeClr val="bg1"/>
                        </a:gs>
                        <a:gs pos="100000">
                          <a:srgbClr val="95FDFD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2х6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5FDFD"/>
                        </a:gs>
                        <a:gs pos="50000">
                          <a:schemeClr val="bg1"/>
                        </a:gs>
                        <a:gs pos="100000">
                          <a:srgbClr val="95FDFD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2х10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5FDFD"/>
                        </a:gs>
                        <a:gs pos="50000">
                          <a:schemeClr val="bg1"/>
                        </a:gs>
                        <a:gs pos="100000">
                          <a:srgbClr val="95FDFD"/>
                        </a:gs>
                      </a:gsLst>
                      <a:lin ang="0" scaled="1"/>
                    </a:gra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2х4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5FDFD"/>
                        </a:gs>
                        <a:gs pos="50000">
                          <a:schemeClr val="bg1"/>
                        </a:gs>
                        <a:gs pos="100000">
                          <a:srgbClr val="95FDFD"/>
                        </a:gs>
                      </a:gsLst>
                      <a:lin ang="0" scaled="1"/>
                    </a:gradFill>
                  </a:tcPr>
                </a:tc>
              </a:tr>
            </a:tbl>
          </a:graphicData>
        </a:graphic>
      </p:graphicFrame>
      <p:sp>
        <p:nvSpPr>
          <p:cNvPr id="10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5A67C-1105-463C-9896-1C162AB0EF72}" type="slidenum">
              <a:rPr lang="ru-RU"/>
              <a:pPr/>
              <a:t>10</a:t>
            </a:fld>
            <a:endParaRPr lang="ru-RU"/>
          </a:p>
        </p:txBody>
      </p:sp>
      <p:sp>
        <p:nvSpPr>
          <p:cNvPr id="19484" name="Rectangle 28"/>
          <p:cNvSpPr>
            <a:spLocks noChangeArrowheads="1"/>
          </p:cNvSpPr>
          <p:nvPr/>
        </p:nvSpPr>
        <p:spPr bwMode="auto">
          <a:xfrm>
            <a:off x="4716463" y="47625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28</a:t>
            </a:r>
          </a:p>
        </p:txBody>
      </p:sp>
      <p:sp>
        <p:nvSpPr>
          <p:cNvPr id="19485" name="Rectangle 29"/>
          <p:cNvSpPr>
            <a:spLocks noChangeArrowheads="1"/>
          </p:cNvSpPr>
          <p:nvPr/>
        </p:nvSpPr>
        <p:spPr bwMode="auto">
          <a:xfrm>
            <a:off x="4716463" y="1052513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23</a:t>
            </a:r>
          </a:p>
        </p:txBody>
      </p:sp>
      <p:sp>
        <p:nvSpPr>
          <p:cNvPr id="19486" name="Rectangle 30"/>
          <p:cNvSpPr>
            <a:spLocks noChangeArrowheads="1"/>
          </p:cNvSpPr>
          <p:nvPr/>
        </p:nvSpPr>
        <p:spPr bwMode="auto">
          <a:xfrm>
            <a:off x="4716463" y="21336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18</a:t>
            </a:r>
          </a:p>
        </p:txBody>
      </p:sp>
      <p:sp>
        <p:nvSpPr>
          <p:cNvPr id="19487" name="Rectangle 31"/>
          <p:cNvSpPr>
            <a:spLocks noChangeArrowheads="1"/>
          </p:cNvSpPr>
          <p:nvPr/>
        </p:nvSpPr>
        <p:spPr bwMode="auto">
          <a:xfrm>
            <a:off x="4716463" y="162877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</a:t>
            </a:r>
          </a:p>
        </p:txBody>
      </p:sp>
      <p:sp>
        <p:nvSpPr>
          <p:cNvPr id="19488" name="Rectangle 32"/>
          <p:cNvSpPr>
            <a:spLocks noChangeArrowheads="1"/>
          </p:cNvSpPr>
          <p:nvPr/>
        </p:nvSpPr>
        <p:spPr bwMode="auto">
          <a:xfrm>
            <a:off x="4716463" y="3716338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25</a:t>
            </a:r>
          </a:p>
        </p:txBody>
      </p:sp>
      <p:sp>
        <p:nvSpPr>
          <p:cNvPr id="19489" name="Rectangle 33"/>
          <p:cNvSpPr>
            <a:spLocks noChangeArrowheads="1"/>
          </p:cNvSpPr>
          <p:nvPr/>
        </p:nvSpPr>
        <p:spPr bwMode="auto">
          <a:xfrm>
            <a:off x="4716463" y="32131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12</a:t>
            </a:r>
          </a:p>
        </p:txBody>
      </p:sp>
      <p:sp>
        <p:nvSpPr>
          <p:cNvPr id="19490" name="Rectangle 34"/>
          <p:cNvSpPr>
            <a:spLocks noChangeArrowheads="1"/>
          </p:cNvSpPr>
          <p:nvPr/>
        </p:nvSpPr>
        <p:spPr bwMode="auto">
          <a:xfrm>
            <a:off x="4716463" y="2636838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21</a:t>
            </a:r>
          </a:p>
        </p:txBody>
      </p:sp>
      <p:sp>
        <p:nvSpPr>
          <p:cNvPr id="19491" name="Rectangle 35"/>
          <p:cNvSpPr>
            <a:spLocks noChangeArrowheads="1"/>
          </p:cNvSpPr>
          <p:nvPr/>
        </p:nvSpPr>
        <p:spPr bwMode="auto">
          <a:xfrm>
            <a:off x="4716463" y="587692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24</a:t>
            </a:r>
          </a:p>
        </p:txBody>
      </p:sp>
      <p:sp>
        <p:nvSpPr>
          <p:cNvPr id="19492" name="Rectangle 36"/>
          <p:cNvSpPr>
            <a:spLocks noChangeArrowheads="1"/>
          </p:cNvSpPr>
          <p:nvPr/>
        </p:nvSpPr>
        <p:spPr bwMode="auto">
          <a:xfrm>
            <a:off x="4716463" y="5300663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20</a:t>
            </a:r>
          </a:p>
        </p:txBody>
      </p:sp>
      <p:sp>
        <p:nvSpPr>
          <p:cNvPr id="19493" name="Rectangle 37"/>
          <p:cNvSpPr>
            <a:spLocks noChangeArrowheads="1"/>
          </p:cNvSpPr>
          <p:nvPr/>
        </p:nvSpPr>
        <p:spPr bwMode="auto">
          <a:xfrm>
            <a:off x="4716463" y="4797425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12</a:t>
            </a:r>
          </a:p>
        </p:txBody>
      </p:sp>
      <p:sp>
        <p:nvSpPr>
          <p:cNvPr id="19494" name="Rectangle 38"/>
          <p:cNvSpPr>
            <a:spLocks noChangeArrowheads="1"/>
          </p:cNvSpPr>
          <p:nvPr/>
        </p:nvSpPr>
        <p:spPr bwMode="auto">
          <a:xfrm>
            <a:off x="4716463" y="4292600"/>
            <a:ext cx="1223962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20</a:t>
            </a:r>
          </a:p>
        </p:txBody>
      </p:sp>
      <p:sp>
        <p:nvSpPr>
          <p:cNvPr id="19495" name="Rectangle 39"/>
          <p:cNvSpPr>
            <a:spLocks noChangeArrowheads="1"/>
          </p:cNvSpPr>
          <p:nvPr/>
        </p:nvSpPr>
        <p:spPr bwMode="auto">
          <a:xfrm>
            <a:off x="6156325" y="47974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6</a:t>
            </a:r>
          </a:p>
        </p:txBody>
      </p:sp>
      <p:sp>
        <p:nvSpPr>
          <p:cNvPr id="19496" name="Rectangle 40"/>
          <p:cNvSpPr>
            <a:spLocks noChangeArrowheads="1"/>
          </p:cNvSpPr>
          <p:nvPr/>
        </p:nvSpPr>
        <p:spPr bwMode="auto">
          <a:xfrm>
            <a:off x="6156325" y="530066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21</a:t>
            </a:r>
          </a:p>
        </p:txBody>
      </p:sp>
      <p:sp>
        <p:nvSpPr>
          <p:cNvPr id="19497" name="Rectangle 41"/>
          <p:cNvSpPr>
            <a:spLocks noChangeArrowheads="1"/>
          </p:cNvSpPr>
          <p:nvPr/>
        </p:nvSpPr>
        <p:spPr bwMode="auto">
          <a:xfrm>
            <a:off x="6156325" y="58769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42</a:t>
            </a:r>
          </a:p>
        </p:txBody>
      </p:sp>
      <p:sp>
        <p:nvSpPr>
          <p:cNvPr id="19498" name="Rectangle 42"/>
          <p:cNvSpPr>
            <a:spLocks noChangeArrowheads="1"/>
          </p:cNvSpPr>
          <p:nvPr/>
        </p:nvSpPr>
        <p:spPr bwMode="auto">
          <a:xfrm>
            <a:off x="6156325" y="32131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27</a:t>
            </a:r>
          </a:p>
        </p:txBody>
      </p:sp>
      <p:sp>
        <p:nvSpPr>
          <p:cNvPr id="19499" name="Rectangle 43"/>
          <p:cNvSpPr>
            <a:spLocks noChangeArrowheads="1"/>
          </p:cNvSpPr>
          <p:nvPr/>
        </p:nvSpPr>
        <p:spPr bwMode="auto">
          <a:xfrm>
            <a:off x="6156325" y="37163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52</a:t>
            </a:r>
          </a:p>
        </p:txBody>
      </p:sp>
      <p:sp>
        <p:nvSpPr>
          <p:cNvPr id="19500" name="Rectangle 44"/>
          <p:cNvSpPr>
            <a:spLocks noChangeArrowheads="1"/>
          </p:cNvSpPr>
          <p:nvPr/>
        </p:nvSpPr>
        <p:spPr bwMode="auto">
          <a:xfrm>
            <a:off x="6156325" y="4292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</a:t>
            </a:r>
          </a:p>
        </p:txBody>
      </p:sp>
      <p:sp>
        <p:nvSpPr>
          <p:cNvPr id="19501" name="Rectangle 45"/>
          <p:cNvSpPr>
            <a:spLocks noChangeArrowheads="1"/>
          </p:cNvSpPr>
          <p:nvPr/>
        </p:nvSpPr>
        <p:spPr bwMode="auto">
          <a:xfrm>
            <a:off x="6156325" y="162877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22</a:t>
            </a:r>
          </a:p>
        </p:txBody>
      </p:sp>
      <p:sp>
        <p:nvSpPr>
          <p:cNvPr id="19502" name="Rectangle 46"/>
          <p:cNvSpPr>
            <a:spLocks noChangeArrowheads="1"/>
          </p:cNvSpPr>
          <p:nvPr/>
        </p:nvSpPr>
        <p:spPr bwMode="auto">
          <a:xfrm>
            <a:off x="6156325" y="2133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32</a:t>
            </a:r>
          </a:p>
        </p:txBody>
      </p:sp>
      <p:sp>
        <p:nvSpPr>
          <p:cNvPr id="19503" name="Rectangle 47"/>
          <p:cNvSpPr>
            <a:spLocks noChangeArrowheads="1"/>
          </p:cNvSpPr>
          <p:nvPr/>
        </p:nvSpPr>
        <p:spPr bwMode="auto">
          <a:xfrm>
            <a:off x="6156325" y="26368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</a:t>
            </a:r>
          </a:p>
        </p:txBody>
      </p:sp>
      <p:sp>
        <p:nvSpPr>
          <p:cNvPr id="19504" name="Rectangle 48"/>
          <p:cNvSpPr>
            <a:spLocks noChangeArrowheads="1"/>
          </p:cNvSpPr>
          <p:nvPr/>
        </p:nvSpPr>
        <p:spPr bwMode="auto">
          <a:xfrm>
            <a:off x="6156325" y="47625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16</a:t>
            </a:r>
          </a:p>
        </p:txBody>
      </p:sp>
      <p:sp>
        <p:nvSpPr>
          <p:cNvPr id="19505" name="Rectangle 49"/>
          <p:cNvSpPr>
            <a:spLocks noChangeArrowheads="1"/>
          </p:cNvSpPr>
          <p:nvPr/>
        </p:nvSpPr>
        <p:spPr bwMode="auto">
          <a:xfrm>
            <a:off x="6156325" y="105251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5</a:t>
            </a:r>
          </a:p>
        </p:txBody>
      </p:sp>
      <p:sp>
        <p:nvSpPr>
          <p:cNvPr id="19506" name="Rectangle 50"/>
          <p:cNvSpPr>
            <a:spLocks noChangeArrowheads="1"/>
          </p:cNvSpPr>
          <p:nvPr/>
        </p:nvSpPr>
        <p:spPr bwMode="auto">
          <a:xfrm>
            <a:off x="7524750" y="162877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44</a:t>
            </a:r>
          </a:p>
        </p:txBody>
      </p:sp>
      <p:sp>
        <p:nvSpPr>
          <p:cNvPr id="19507" name="Rectangle 51"/>
          <p:cNvSpPr>
            <a:spLocks noChangeArrowheads="1"/>
          </p:cNvSpPr>
          <p:nvPr/>
        </p:nvSpPr>
        <p:spPr bwMode="auto">
          <a:xfrm>
            <a:off x="7524750" y="105251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6</a:t>
            </a:r>
          </a:p>
        </p:txBody>
      </p:sp>
      <p:sp>
        <p:nvSpPr>
          <p:cNvPr id="19508" name="Rectangle 52"/>
          <p:cNvSpPr>
            <a:spLocks noChangeArrowheads="1"/>
          </p:cNvSpPr>
          <p:nvPr/>
        </p:nvSpPr>
        <p:spPr bwMode="auto">
          <a:xfrm>
            <a:off x="7524750" y="47625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48</a:t>
            </a:r>
          </a:p>
        </p:txBody>
      </p:sp>
      <p:sp>
        <p:nvSpPr>
          <p:cNvPr id="19509" name="Rectangle 53"/>
          <p:cNvSpPr>
            <a:spLocks noChangeArrowheads="1"/>
          </p:cNvSpPr>
          <p:nvPr/>
        </p:nvSpPr>
        <p:spPr bwMode="auto">
          <a:xfrm>
            <a:off x="7524750" y="32131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14</a:t>
            </a:r>
          </a:p>
        </p:txBody>
      </p:sp>
      <p:sp>
        <p:nvSpPr>
          <p:cNvPr id="19510" name="Rectangle 54"/>
          <p:cNvSpPr>
            <a:spLocks noChangeArrowheads="1"/>
          </p:cNvSpPr>
          <p:nvPr/>
        </p:nvSpPr>
        <p:spPr bwMode="auto">
          <a:xfrm>
            <a:off x="7524750" y="26368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3</a:t>
            </a:r>
          </a:p>
        </p:txBody>
      </p:sp>
      <p:sp>
        <p:nvSpPr>
          <p:cNvPr id="19511" name="Rectangle 55"/>
          <p:cNvSpPr>
            <a:spLocks noChangeArrowheads="1"/>
          </p:cNvSpPr>
          <p:nvPr/>
        </p:nvSpPr>
        <p:spPr bwMode="auto">
          <a:xfrm>
            <a:off x="7524750" y="2133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21</a:t>
            </a:r>
          </a:p>
        </p:txBody>
      </p:sp>
      <p:sp>
        <p:nvSpPr>
          <p:cNvPr id="19512" name="Rectangle 56"/>
          <p:cNvSpPr>
            <a:spLocks noChangeArrowheads="1"/>
          </p:cNvSpPr>
          <p:nvPr/>
        </p:nvSpPr>
        <p:spPr bwMode="auto">
          <a:xfrm>
            <a:off x="7524750" y="5300663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27</a:t>
            </a:r>
          </a:p>
        </p:txBody>
      </p:sp>
      <p:sp>
        <p:nvSpPr>
          <p:cNvPr id="19513" name="Rectangle 57"/>
          <p:cNvSpPr>
            <a:spLocks noChangeArrowheads="1"/>
          </p:cNvSpPr>
          <p:nvPr/>
        </p:nvSpPr>
        <p:spPr bwMode="auto">
          <a:xfrm>
            <a:off x="7524750" y="47974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26</a:t>
            </a:r>
          </a:p>
        </p:txBody>
      </p:sp>
      <p:sp>
        <p:nvSpPr>
          <p:cNvPr id="19514" name="Rectangle 58"/>
          <p:cNvSpPr>
            <a:spLocks noChangeArrowheads="1"/>
          </p:cNvSpPr>
          <p:nvPr/>
        </p:nvSpPr>
        <p:spPr bwMode="auto">
          <a:xfrm>
            <a:off x="7524750" y="4292600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0</a:t>
            </a:r>
          </a:p>
        </p:txBody>
      </p:sp>
      <p:sp>
        <p:nvSpPr>
          <p:cNvPr id="19515" name="Rectangle 59"/>
          <p:cNvSpPr>
            <a:spLocks noChangeArrowheads="1"/>
          </p:cNvSpPr>
          <p:nvPr/>
        </p:nvSpPr>
        <p:spPr bwMode="auto">
          <a:xfrm>
            <a:off x="7524750" y="3716338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10</a:t>
            </a:r>
          </a:p>
        </p:txBody>
      </p:sp>
      <p:sp>
        <p:nvSpPr>
          <p:cNvPr id="19516" name="Rectangle 60"/>
          <p:cNvSpPr>
            <a:spLocks noChangeArrowheads="1"/>
          </p:cNvSpPr>
          <p:nvPr/>
        </p:nvSpPr>
        <p:spPr bwMode="auto">
          <a:xfrm>
            <a:off x="7524750" y="5876925"/>
            <a:ext cx="1223963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b="1"/>
              <a:t>8</a:t>
            </a:r>
          </a:p>
        </p:txBody>
      </p:sp>
      <p:pic>
        <p:nvPicPr>
          <p:cNvPr id="19517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170021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18" name="Picture 62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476250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19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549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20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1125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21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549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22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537368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23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436562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24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436562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25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70046">
            <a:off x="5580063" y="5949950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26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537368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27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37893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28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37893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29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48688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30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486886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31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1700213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32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1125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33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3284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34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32845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35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350" y="2708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36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2708275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37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5949950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38" name="Picture 82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3789363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39" name="Picture 83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1052513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40" name="Picture 84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2133600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41" name="Picture 85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2708275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42" name="Picture 86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3213100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43" name="Picture 87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1628775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44" name="Picture 88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5876925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45" name="Picture 89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4868863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46" name="Picture 90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813" y="4292600"/>
            <a:ext cx="1793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47" name="Picture 91" descr="5_cl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5373688"/>
            <a:ext cx="1793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48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22050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49" name="Picture 33" descr="j033639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70046">
            <a:off x="8388350" y="2205038"/>
            <a:ext cx="320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550" name="Oval 94"/>
          <p:cNvSpPr>
            <a:spLocks noChangeArrowheads="1"/>
          </p:cNvSpPr>
          <p:nvPr/>
        </p:nvSpPr>
        <p:spPr bwMode="auto">
          <a:xfrm>
            <a:off x="539750" y="1700213"/>
            <a:ext cx="2087563" cy="20891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9600" b="1"/>
              <a:t>2</a:t>
            </a:r>
          </a:p>
        </p:txBody>
      </p:sp>
      <p:pic>
        <p:nvPicPr>
          <p:cNvPr id="19551" name="Picture 95" descr="11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971550" y="549275"/>
            <a:ext cx="1042988" cy="1000125"/>
          </a:xfrm>
          <a:prstGeom prst="rect">
            <a:avLst/>
          </a:prstGeom>
          <a:noFill/>
        </p:spPr>
      </p:pic>
      <p:pic>
        <p:nvPicPr>
          <p:cNvPr id="19552" name="Picture 96" descr="center_content_back_bo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4292600"/>
            <a:ext cx="2305050" cy="1809750"/>
          </a:xfrm>
          <a:prstGeom prst="rect">
            <a:avLst/>
          </a:prstGeom>
          <a:noFill/>
        </p:spPr>
      </p:pic>
      <p:sp>
        <p:nvSpPr>
          <p:cNvPr id="19555" name="AutoShape 99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979613" y="1125538"/>
            <a:ext cx="431800" cy="360362"/>
          </a:xfrm>
          <a:prstGeom prst="actionButtonBackPrevious">
            <a:avLst/>
          </a:prstGeom>
          <a:gradFill rotWithShape="1">
            <a:gsLst>
              <a:gs pos="0">
                <a:srgbClr val="95FDFD"/>
              </a:gs>
              <a:gs pos="50000">
                <a:schemeClr val="bg1"/>
              </a:gs>
              <a:gs pos="100000">
                <a:srgbClr val="95FDFD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4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8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4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9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8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4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9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8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4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9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8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4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9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9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94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8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4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9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8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4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9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9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94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9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9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95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9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0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95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9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05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95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9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0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95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9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0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95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9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0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94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9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9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94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9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9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95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9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00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94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19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95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94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9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96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94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19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92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94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9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94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94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19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97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95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19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08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95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19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11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95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19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10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195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19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09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95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19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14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195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19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13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95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19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16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195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19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07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95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19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06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195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19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15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95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19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12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0b5d0bad181d0bfd0b5d180d182-d0b7d0b0-d0bcd0b0d182d0b5d0bcd0b0d182d0b8d0bad183-d182d180d0b5d0bdd0b0d0b6d0b5d180-d0b7d0b0-d182d0b0d0b1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d0b5d0bad181d0bfd0b5d180d182-d0b7d0b0-d0bcd0b0d182d0b5d0bcd0b0d182d0b8d0bad183-d182d180d0b5d0bdd0b0d0b6d0b5d180-d0b7d0b0-d182d0b0d0b1</Template>
  <TotalTime>7</TotalTime>
  <Words>392</Words>
  <Application>Microsoft Office PowerPoint</Application>
  <PresentationFormat>On-screen Show (4:3)</PresentationFormat>
  <Paragraphs>384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d0b5d0bad181d0bfd0b5d180d182-d0b7d0b0-d0bcd0b0d182d0b5d0bcd0b0d182d0b8d0bad183-d182d180d0b5d0bdd0b0d0b6d0b5d180-d0b7d0b0-d182d0b0d0b1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Ivica</dc:creator>
  <cp:lastModifiedBy>Ivica</cp:lastModifiedBy>
  <cp:revision>1</cp:revision>
  <dcterms:created xsi:type="dcterms:W3CDTF">2013-01-21T21:24:55Z</dcterms:created>
  <dcterms:modified xsi:type="dcterms:W3CDTF">2013-01-21T21:32:44Z</dcterms:modified>
</cp:coreProperties>
</file>