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9E9E3E-0CDB-4729-ABE7-27F9C059369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4365BF8-70E3-4AC5-AB8E-804751BD7D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57200"/>
            <a:ext cx="8183880" cy="5577840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dirty="0" smtClean="0"/>
              <a:t>    </a:t>
            </a:r>
            <a:br>
              <a:rPr lang="sr-Cyrl-RS" dirty="0" smtClean="0"/>
            </a:br>
            <a:r>
              <a:rPr lang="sr-Cyrl-RS" dirty="0"/>
              <a:t> </a:t>
            </a:r>
            <a:r>
              <a:rPr lang="sr-Cyrl-RS" dirty="0" smtClean="0"/>
              <a:t>    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</a:rPr>
              <a:t>ЦАРСТВА ЖИВИХ БИЋА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19200"/>
            <a:ext cx="25908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73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57200"/>
            <a:ext cx="8336280" cy="557784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18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b="1" dirty="0" smtClean="0">
                <a:solidFill>
                  <a:schemeClr val="accent4">
                    <a:lumMod val="50000"/>
                  </a:schemeClr>
                </a:solidFill>
              </a:rPr>
              <a:t>Сва жива бића на планети су подељена на основу сличности и разлика на пет царства </a:t>
            </a:r>
            <a:endParaRPr lang="sr-Cyrl-RS" dirty="0" smtClean="0"/>
          </a:p>
          <a:p>
            <a:pPr marL="0" indent="0" algn="ctr">
              <a:buNone/>
            </a:pPr>
            <a:r>
              <a:rPr lang="sr-Cyrl-RS" dirty="0" smtClean="0">
                <a:solidFill>
                  <a:srgbClr val="00B050"/>
                </a:solidFill>
              </a:rPr>
              <a:t>                  </a:t>
            </a:r>
            <a:r>
              <a:rPr lang="sr-Cyrl-RS" b="1" dirty="0" smtClean="0">
                <a:solidFill>
                  <a:srgbClr val="00B050"/>
                </a:solidFill>
              </a:rPr>
              <a:t>БАКТЕРИЈЕ</a:t>
            </a:r>
          </a:p>
          <a:p>
            <a:pPr marL="0" indent="0" algn="ctr">
              <a:buNone/>
            </a:pPr>
            <a:r>
              <a:rPr lang="sr-Cyrl-RS" b="1" dirty="0" smtClean="0">
                <a:solidFill>
                  <a:srgbClr val="7030A0"/>
                </a:solidFill>
              </a:rPr>
              <a:t>                  АМЕБЕ</a:t>
            </a:r>
          </a:p>
          <a:p>
            <a:pPr marL="0" indent="0" algn="ctr">
              <a:buNone/>
            </a:pPr>
            <a:r>
              <a:rPr lang="sr-Cyrl-RS" b="1" dirty="0" smtClean="0">
                <a:solidFill>
                  <a:srgbClr val="002060"/>
                </a:solidFill>
              </a:rPr>
              <a:t>                  ГЉИВЕ</a:t>
            </a:r>
          </a:p>
          <a:p>
            <a:pPr marL="0" indent="0" algn="ctr">
              <a:buNone/>
            </a:pPr>
            <a:r>
              <a:rPr lang="sr-Cyrl-RS" b="1" dirty="0" smtClean="0">
                <a:solidFill>
                  <a:srgbClr val="FFFF00"/>
                </a:solidFill>
              </a:rPr>
              <a:t>                      БИЉКЕ</a:t>
            </a:r>
            <a:r>
              <a:rPr lang="sr-Cyrl-RS" b="1" dirty="0" smtClean="0">
                <a:solidFill>
                  <a:srgbClr val="00B05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sr-Cyrl-RS" b="1" dirty="0" smtClean="0">
                <a:solidFill>
                  <a:srgbClr val="C00000"/>
                </a:solidFill>
              </a:rPr>
              <a:t>                  ЖИВОТИЊЕ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5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336280" cy="58704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sr-Cyrl-R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sz="4000" b="1" dirty="0" smtClean="0">
                <a:solidFill>
                  <a:schemeClr val="accent3">
                    <a:lumMod val="50000"/>
                  </a:schemeClr>
                </a:solidFill>
              </a:rPr>
              <a:t>Бактерије</a:t>
            </a:r>
          </a:p>
          <a:p>
            <a:pPr marL="0" indent="0">
              <a:buNone/>
            </a:pPr>
            <a:endParaRPr lang="sr-Cyrl-RS" sz="4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sz="4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sz="4000" b="1" dirty="0" smtClean="0">
                <a:solidFill>
                  <a:schemeClr val="accent3">
                    <a:lumMod val="50000"/>
                  </a:schemeClr>
                </a:solidFill>
              </a:rPr>
              <a:t> с</a:t>
            </a: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у </a:t>
            </a:r>
            <a:r>
              <a:rPr lang="ru-RU" sz="2600" b="1" dirty="0">
                <a:solidFill>
                  <a:schemeClr val="accent3">
                    <a:lumMod val="50000"/>
                  </a:schemeClr>
                </a:solidFill>
              </a:rPr>
              <a:t>најстарија жива бића на земљи. </a:t>
            </a:r>
            <a:endParaRPr lang="sr-Cyrl-RS" sz="2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 живе у води, ваздуху и влажном земљишту.</a:t>
            </a:r>
            <a:endParaRPr lang="sr-Cyrl-R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dirty="0" smtClean="0">
                <a:solidFill>
                  <a:schemeClr val="accent3">
                    <a:lumMod val="50000"/>
                  </a:schemeClr>
                </a:solidFill>
              </a:rPr>
              <a:t>Неке бактерије изазивају болести код биљака, животиња и људи. Већина бактерија је безопасна.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85799"/>
            <a:ext cx="46482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57200"/>
            <a:ext cx="8336280" cy="55778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r-Cyrl-RS" dirty="0" smtClean="0"/>
              <a:t>   </a:t>
            </a: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</a:rPr>
              <a:t>Бактерије помажу распадање и труљење организма. На тај начин враћају минерале у земљи који су потребни за раст биљака </a:t>
            </a:r>
          </a:p>
          <a:p>
            <a:pPr marL="0" indent="0" algn="ctr">
              <a:buNone/>
            </a:pPr>
            <a:endParaRPr lang="sr-Cyrl-R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38186"/>
            <a:ext cx="4867689" cy="298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06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771"/>
            <a:ext cx="8412480" cy="58826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effectLst/>
              </a:rPr>
              <a:t>БАКТЕРИЈЕ </a:t>
            </a:r>
            <a:r>
              <a:rPr lang="ru-RU" sz="2800" b="0" dirty="0">
                <a:effectLst/>
              </a:rPr>
              <a:t/>
            </a:r>
            <a:br>
              <a:rPr lang="ru-RU" sz="2800" b="0" dirty="0">
                <a:effectLst/>
              </a:rPr>
            </a:br>
            <a:r>
              <a:rPr lang="ru-RU" sz="2800" b="0" dirty="0" smtClean="0">
                <a:effectLst/>
              </a:rPr>
              <a:t> </a:t>
            </a:r>
            <a:r>
              <a:rPr lang="ru-RU" sz="2800" b="0" dirty="0">
                <a:effectLst/>
              </a:rPr>
              <a:t>су  најједноставнији организми  који се не могу видети голим оком, већ само помоћу микроскопа.</a:t>
            </a:r>
            <a:endParaRPr lang="en-US" sz="2800" b="0" dirty="0">
              <a:effectLst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334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62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81000"/>
            <a:ext cx="8336280" cy="56540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b="1" dirty="0" smtClean="0">
                <a:solidFill>
                  <a:schemeClr val="accent3">
                    <a:lumMod val="50000"/>
                  </a:schemeClr>
                </a:solidFill>
              </a:rPr>
              <a:t>Захваљујући микроскопу, бактерије и остали организми које не видимо голим оком изгледају увеличано. 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28575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08199"/>
            <a:ext cx="4105852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58139"/>
            <a:ext cx="28575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181" y="3914774"/>
            <a:ext cx="3733800" cy="209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6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5943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260080" cy="5565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200" b="1" dirty="0" smtClean="0">
                <a:solidFill>
                  <a:srgbClr val="C00000"/>
                </a:solidFill>
              </a:rPr>
              <a:t>УПАМТИ!</a:t>
            </a:r>
          </a:p>
          <a:p>
            <a:pPr marL="0" indent="0">
              <a:buNone/>
            </a:pP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 -Бактерије које изазивају болести могу доспети у наше тело кроз нос, уста и повреда на кожи.</a:t>
            </a:r>
          </a:p>
          <a:p>
            <a:pPr marL="0" indent="0">
              <a:buNone/>
            </a:pP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-Због тога пре јела увек треба опрати руке.</a:t>
            </a:r>
          </a:p>
          <a:p>
            <a:pPr marL="0" indent="0">
              <a:buNone/>
            </a:pP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-Не треба бити у близини оних који кијају и кашљу.</a:t>
            </a:r>
          </a:p>
          <a:p>
            <a:pPr marL="0" indent="0">
              <a:buNone/>
            </a:pP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-Повреде на кожи треба очистити и превити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14" y="4800600"/>
            <a:ext cx="28575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8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0"/>
            <a:ext cx="8488680" cy="603504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 </a:t>
            </a:r>
            <a:r>
              <a:rPr lang="sr-Cyrl-RS" sz="3600" b="1" dirty="0" smtClean="0">
                <a:solidFill>
                  <a:schemeClr val="accent5">
                    <a:lumMod val="50000"/>
                  </a:schemeClr>
                </a:solidFill>
              </a:rPr>
              <a:t>АМЕБЕ </a:t>
            </a:r>
          </a:p>
          <a:p>
            <a:pPr marL="0" indent="0">
              <a:buNone/>
            </a:pP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-Не могу се видети </a:t>
            </a:r>
          </a:p>
          <a:p>
            <a:pPr marL="0" indent="0">
              <a:buNone/>
            </a:pPr>
            <a:r>
              <a:rPr lang="sr-Cyrl-RS" sz="2400" b="1" dirty="0">
                <a:solidFill>
                  <a:schemeClr val="accent5">
                    <a:lumMod val="50000"/>
                  </a:schemeClr>
                </a:solidFill>
              </a:rPr>
              <a:t>г</a:t>
            </a: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олим оком .</a:t>
            </a:r>
          </a:p>
          <a:p>
            <a:pPr marL="0" indent="0">
              <a:buNone/>
            </a:pPr>
            <a:endParaRPr lang="sr-Cyrl-RS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-Живе у води и на </a:t>
            </a:r>
          </a:p>
          <a:p>
            <a:pPr marL="0" indent="0">
              <a:buNone/>
            </a:pP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влажним местима.</a:t>
            </a:r>
          </a:p>
          <a:p>
            <a:pPr marL="0" indent="0">
              <a:buNone/>
            </a:pPr>
            <a:endParaRPr lang="sr-Cyrl-RS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-Амебе су опасне јер</a:t>
            </a:r>
          </a:p>
          <a:p>
            <a:pPr marL="0" indent="0">
              <a:buNone/>
            </a:pPr>
            <a:r>
              <a:rPr lang="sr-Cyrl-RS" sz="2400" b="1" dirty="0">
                <a:solidFill>
                  <a:schemeClr val="accent5">
                    <a:lumMod val="50000"/>
                  </a:schemeClr>
                </a:solidFill>
              </a:rPr>
              <a:t>и</a:t>
            </a:r>
            <a:r>
              <a:rPr lang="sr-Cyrl-RS" sz="2400" b="1" dirty="0" smtClean="0">
                <a:solidFill>
                  <a:schemeClr val="accent5">
                    <a:lumMod val="50000"/>
                  </a:schemeClr>
                </a:solidFill>
              </a:rPr>
              <a:t>зазивају болести.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3848100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51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6019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 smtClean="0"/>
              <a:t>Амебе се хране другим организмима.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sr-Cyrl-RS" dirty="0" smtClean="0"/>
              <a:t> Царству амеба припадају и алге.</a:t>
            </a:r>
          </a:p>
          <a:p>
            <a:endParaRPr lang="sr-Cyrl-RS" dirty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238375"/>
            <a:ext cx="3485213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9" y="3124200"/>
            <a:ext cx="4572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11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412480" cy="58826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260080" cy="5870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b="1" dirty="0" smtClean="0">
                <a:solidFill>
                  <a:schemeClr val="accent2">
                    <a:lumMod val="75000"/>
                  </a:schemeClr>
                </a:solidFill>
              </a:rPr>
              <a:t>ГЉИВЕ </a:t>
            </a:r>
          </a:p>
          <a:p>
            <a:pPr marL="0" indent="0">
              <a:buNone/>
            </a:pP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Су жива бића посебног облика и начина живота . Хране се готовом храном као животиње , не крећу се као и све биљке.</a:t>
            </a:r>
          </a:p>
          <a:p>
            <a:pPr marL="0" indent="0">
              <a:buNone/>
            </a:pPr>
            <a:endParaRPr lang="sr-Cyrl-R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r-Cyrl-RS" sz="2600" dirty="0" smtClean="0">
                <a:solidFill>
                  <a:schemeClr val="accent1">
                    <a:lumMod val="50000"/>
                  </a:schemeClr>
                </a:solidFill>
              </a:rPr>
              <a:t>У царство гљива убрајају се буђ и квасац !</a:t>
            </a:r>
          </a:p>
          <a:p>
            <a:pPr marL="0" indent="0">
              <a:buNone/>
            </a:pPr>
            <a:endParaRPr lang="sr-Cyrl-R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4754"/>
            <a:ext cx="238125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34754"/>
            <a:ext cx="28575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34754"/>
            <a:ext cx="2392822" cy="183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43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260080" cy="59466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dirty="0" smtClean="0"/>
              <a:t>    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Деле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се на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Гљивице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( које се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 виде голим оком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267" y="1143000"/>
            <a:ext cx="2378075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124202"/>
            <a:ext cx="5029199" cy="1737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648200"/>
            <a:ext cx="2706687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8" y="4354671"/>
            <a:ext cx="3200400" cy="222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82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0"/>
            <a:ext cx="8412480" cy="603504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199" y="0"/>
            <a:ext cx="8339001" cy="6400800"/>
          </a:xfrm>
          <a:solidFill>
            <a:srgbClr val="FFC00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Cyrl-RS" sz="3200" b="1" dirty="0" smtClean="0"/>
              <a:t>БИЉКЕ 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Саме својим листовима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(уз помоћ сунчеве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светлости) стварају 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хранљиве састојке 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потребне за живот .</a:t>
            </a:r>
          </a:p>
          <a:p>
            <a:pPr marL="0" indent="0">
              <a:buNone/>
            </a:pPr>
            <a:endParaRPr lang="sr-Cyrl-R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sz="3200" dirty="0" smtClean="0"/>
          </a:p>
          <a:p>
            <a:pPr marL="0" indent="0">
              <a:buNone/>
            </a:pPr>
            <a:endParaRPr lang="sr-Cyrl-RS" sz="3200" dirty="0"/>
          </a:p>
          <a:p>
            <a:pPr marL="0" indent="0">
              <a:buNone/>
            </a:pPr>
            <a:endParaRPr lang="sr-Cyrl-RS" sz="3200" dirty="0" smtClean="0"/>
          </a:p>
          <a:p>
            <a:pPr marL="0" indent="0">
              <a:buNone/>
            </a:pPr>
            <a:r>
              <a:rPr lang="sr-Cyrl-RS" sz="3200" dirty="0" smtClean="0"/>
              <a:t>Биљке стварају кисеоник који је неопходан људима и животињама за живот .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99" y="2618574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590800"/>
            <a:ext cx="2857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0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152400"/>
            <a:ext cx="8336280" cy="5882640"/>
          </a:xfrm>
          <a:solidFill>
            <a:srgbClr val="FFC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46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3600" dirty="0" smtClean="0"/>
              <a:t>У царство биљака спадају </a:t>
            </a:r>
          </a:p>
          <a:p>
            <a:pPr marL="0" indent="0">
              <a:buNone/>
            </a:pPr>
            <a:r>
              <a:rPr lang="sr-Cyrl-RS" dirty="0">
                <a:solidFill>
                  <a:schemeClr val="accent4">
                    <a:lumMod val="50000"/>
                  </a:schemeClr>
                </a:solidFill>
              </a:rPr>
              <a:t>м</a:t>
            </a: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</a:rPr>
              <a:t>аховине</a:t>
            </a:r>
            <a:r>
              <a:rPr lang="sr-Cyrl-RS" dirty="0" smtClean="0"/>
              <a:t> </a:t>
            </a:r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</a:rPr>
              <a:t>папрати </a:t>
            </a:r>
          </a:p>
          <a:p>
            <a:endParaRPr lang="sr-Cyrl-RS" dirty="0" smtClean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71600"/>
            <a:ext cx="2857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314" y="1466850"/>
            <a:ext cx="25717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392" y="35814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01143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39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5730240"/>
          </a:xfrm>
          <a:solidFill>
            <a:srgbClr val="FFC0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RS" dirty="0"/>
              <a:t>ч</a:t>
            </a:r>
            <a:r>
              <a:rPr lang="sr-Cyrl-RS" dirty="0" smtClean="0"/>
              <a:t>етинари </a:t>
            </a: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цветнице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229" y="558800"/>
            <a:ext cx="1955800" cy="19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334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757" y="3429000"/>
            <a:ext cx="28575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243262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39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304800"/>
            <a:ext cx="8534400" cy="6477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4000" b="1" dirty="0" smtClean="0">
                <a:solidFill>
                  <a:srgbClr val="C00000"/>
                </a:solidFill>
              </a:rPr>
              <a:t>             ЖИВОТИЊЕ</a:t>
            </a:r>
          </a:p>
          <a:p>
            <a:pPr marL="0" indent="0" algn="ctr">
              <a:buNone/>
            </a:pPr>
            <a:r>
              <a:rPr lang="sr-Cyrl-R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 царство животиња спадају организми који се хране биљкама , животињама и гљивама </a:t>
            </a:r>
          </a:p>
          <a:p>
            <a:pPr marL="0" indent="0" algn="ctr">
              <a:buNone/>
            </a:pPr>
            <a:endParaRPr lang="sr-Cyrl-R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5" y="3451572"/>
            <a:ext cx="31242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957" y="4010114"/>
            <a:ext cx="19050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76599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18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6172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85344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/>
              <a:t>     Царство животиња подељено је на </a:t>
            </a:r>
          </a:p>
          <a:p>
            <a:pPr marL="0" indent="0">
              <a:buNone/>
            </a:pPr>
            <a:r>
              <a:rPr lang="sr-Cyrl-RS" dirty="0" smtClean="0"/>
              <a:t>                    </a:t>
            </a:r>
            <a:r>
              <a:rPr lang="sr-Cyrl-RS" dirty="0" smtClean="0">
                <a:solidFill>
                  <a:srgbClr val="C00000"/>
                </a:solidFill>
              </a:rPr>
              <a:t>Бескичмањаке </a:t>
            </a:r>
          </a:p>
          <a:p>
            <a:pPr marL="0" indent="0">
              <a:buNone/>
            </a:pPr>
            <a:r>
              <a:rPr lang="sr-Cyrl-RS" dirty="0" smtClean="0"/>
              <a:t> глисте                     сунђери </a:t>
            </a:r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pPr marL="0" indent="0">
              <a:buNone/>
            </a:pPr>
            <a:r>
              <a:rPr lang="sr-Cyrl-RS" dirty="0" smtClean="0"/>
              <a:t>Мекушци                    морске звезде </a:t>
            </a:r>
          </a:p>
          <a:p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 </a:t>
            </a:r>
          </a:p>
          <a:p>
            <a:pPr marL="0" indent="0">
              <a:buNone/>
            </a:pPr>
            <a:endParaRPr lang="sr-Cyrl-RS" dirty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07" y="1917700"/>
            <a:ext cx="2571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86" y="1917700"/>
            <a:ext cx="21717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69727"/>
            <a:ext cx="2667000" cy="207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69727"/>
            <a:ext cx="2857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0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458200" cy="61722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Cyrl-RS" dirty="0" smtClean="0"/>
              <a:t>                   </a:t>
            </a:r>
            <a:r>
              <a:rPr lang="sr-Cyrl-RS" sz="3200" b="1" dirty="0" smtClean="0">
                <a:solidFill>
                  <a:srgbClr val="C00000"/>
                </a:solidFill>
              </a:rPr>
              <a:t>Кичемњаке </a:t>
            </a:r>
          </a:p>
          <a:p>
            <a:pPr marL="0" indent="0">
              <a:buNone/>
            </a:pPr>
            <a:endParaRPr lang="sr-Cyrl-R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85887"/>
            <a:ext cx="28575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454374"/>
            <a:ext cx="23812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863" y="4762500"/>
            <a:ext cx="23812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82" y="3302103"/>
            <a:ext cx="2521222" cy="186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81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336280" cy="6022848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Cyrl-RS" b="1" dirty="0" smtClean="0">
                <a:solidFill>
                  <a:srgbClr val="C00000"/>
                </a:solidFill>
              </a:rPr>
              <a:t>Царству животиња припада и човек </a:t>
            </a:r>
          </a:p>
          <a:p>
            <a:pPr marL="0" indent="0">
              <a:buNone/>
            </a:pPr>
            <a:endParaRPr lang="sr-Cyrl-R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r-Cyrl-R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r-Cyrl-RS" dirty="0" smtClean="0"/>
              <a:t>Човек је најсавршеније биће јер за живот користи мозак 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7" y="1510469"/>
            <a:ext cx="28575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771" y="1353457"/>
            <a:ext cx="45720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15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580644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sr-Cyrl-RS" sz="3200" smtClean="0"/>
              <a:t> Човек </a:t>
            </a:r>
            <a:r>
              <a:rPr lang="sr-Cyrl-RS" sz="3200" dirty="0" smtClean="0"/>
              <a:t>мисли, воли </a:t>
            </a:r>
            <a:r>
              <a:rPr lang="sr-Cyrl-RS" sz="3200" smtClean="0"/>
              <a:t>има осећања !</a:t>
            </a:r>
            <a:endParaRPr lang="en-US" sz="32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8200"/>
            <a:ext cx="4776592" cy="452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50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705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260080" cy="587044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 smtClean="0">
                <a:solidFill>
                  <a:srgbClr val="C00000"/>
                </a:solidFill>
              </a:rPr>
              <a:t>         </a:t>
            </a:r>
          </a:p>
          <a:p>
            <a:endParaRPr lang="sr-Cyrl-R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r-Cyrl-RS" dirty="0" smtClean="0">
                <a:solidFill>
                  <a:srgbClr val="C00000"/>
                </a:solidFill>
              </a:rPr>
              <a:t>             ЦАРСТВА ЖИВИХ БИЋА</a:t>
            </a:r>
            <a:endParaRPr lang="en-US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 Сва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жива бића на планети су подељена на основу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сличности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и разлика на пет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царства: </a:t>
            </a:r>
          </a:p>
          <a:p>
            <a:pPr marL="0" indent="0">
              <a:buNone/>
            </a:pP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               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rgbClr val="FFFF00"/>
                </a:solidFill>
              </a:rPr>
              <a:t>БАКТЕРИЈЕ</a:t>
            </a:r>
            <a:endParaRPr lang="ru-RU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                 </a:t>
            </a:r>
            <a:r>
              <a:rPr lang="ru-RU" sz="2000" dirty="0" smtClean="0">
                <a:solidFill>
                  <a:srgbClr val="FFFF00"/>
                </a:solidFill>
              </a:rPr>
              <a:t>     АМЕБЕ</a:t>
            </a:r>
            <a:endParaRPr lang="ru-RU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       </a:t>
            </a:r>
            <a:r>
              <a:rPr lang="ru-RU" sz="2000" dirty="0" smtClean="0">
                <a:solidFill>
                  <a:srgbClr val="FFFF00"/>
                </a:solidFill>
              </a:rPr>
              <a:t>               ГЉИВЕ</a:t>
            </a:r>
            <a:endParaRPr lang="ru-RU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                </a:t>
            </a:r>
            <a:r>
              <a:rPr lang="ru-RU" sz="2000" dirty="0" smtClean="0">
                <a:solidFill>
                  <a:srgbClr val="FFFF00"/>
                </a:solidFill>
              </a:rPr>
              <a:t>      БИЉКЕ </a:t>
            </a:r>
            <a:endParaRPr lang="ru-RU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                 </a:t>
            </a:r>
            <a:r>
              <a:rPr lang="ru-RU" sz="2000" dirty="0" smtClean="0">
                <a:solidFill>
                  <a:srgbClr val="FFFF00"/>
                </a:solidFill>
              </a:rPr>
              <a:t>     ЖИВОТИЊЕ</a:t>
            </a:r>
          </a:p>
        </p:txBody>
      </p:sp>
    </p:spTree>
    <p:extLst>
      <p:ext uri="{BB962C8B-B14F-4D97-AF65-F5344CB8AC3E}">
        <p14:creationId xmlns:p14="http://schemas.microsoft.com/office/powerpoint/2010/main" val="334126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04800"/>
            <a:ext cx="8336280" cy="573024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07680" cy="50322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Питања</a:t>
            </a:r>
            <a:r>
              <a:rPr lang="ru-RU" b="1" dirty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1.Које је царство најстарије на </a:t>
            </a:r>
            <a:r>
              <a:rPr lang="ru-RU" b="1" dirty="0" smtClean="0">
                <a:solidFill>
                  <a:srgbClr val="C00000"/>
                </a:solidFill>
              </a:rPr>
              <a:t>планети, и како га можемо видети  ?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2.Ком царству припадају алге </a:t>
            </a:r>
            <a:r>
              <a:rPr lang="ru-RU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3.Ком царству припада квасац</a:t>
            </a:r>
            <a:r>
              <a:rPr lang="ru-RU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4. Да ли се гљивице виде голим оком ?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>
                <a:solidFill>
                  <a:srgbClr val="C00000"/>
                </a:solidFill>
              </a:rPr>
              <a:t>4.Које </a:t>
            </a:r>
            <a:r>
              <a:rPr lang="ru-RU" b="1" smtClean="0">
                <a:solidFill>
                  <a:srgbClr val="C00000"/>
                </a:solidFill>
              </a:rPr>
              <a:t> све биљке </a:t>
            </a:r>
            <a:r>
              <a:rPr lang="ru-RU" b="1" dirty="0">
                <a:solidFill>
                  <a:srgbClr val="C00000"/>
                </a:solidFill>
              </a:rPr>
              <a:t>припадају царству биљака</a:t>
            </a:r>
            <a:r>
              <a:rPr lang="ru-RU" b="1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5.Ком </a:t>
            </a:r>
            <a:r>
              <a:rPr lang="ru-RU" b="1" dirty="0">
                <a:solidFill>
                  <a:srgbClr val="C00000"/>
                </a:solidFill>
              </a:rPr>
              <a:t>царству припадају  морска звезда и човек?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1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159</TotalTime>
  <Words>416</Words>
  <Application>Microsoft Office PowerPoint</Application>
  <PresentationFormat>On-screen Show (4:3)</PresentationFormat>
  <Paragraphs>129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Aspect</vt:lpstr>
      <vt:lpstr>          ЦАРСТВА ЖИВИХ БИЋА</vt:lpstr>
      <vt:lpstr>PowerPoint Presentation</vt:lpstr>
      <vt:lpstr>PowerPoint Presentation</vt:lpstr>
      <vt:lpstr>PowerPoint Presentation</vt:lpstr>
      <vt:lpstr>БАКТЕРИЈЕ   су  најједноставнији организми  који се не могу видети голим оком, већ само помоћу микроскопа.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Човек мисли, воли има осећања 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ЦАРСТВА ЖИВИХ БИЋА</dc:title>
  <dc:creator>Zlatko</dc:creator>
  <cp:lastModifiedBy>Zlatko</cp:lastModifiedBy>
  <cp:revision>52</cp:revision>
  <dcterms:created xsi:type="dcterms:W3CDTF">2014-03-15T21:44:32Z</dcterms:created>
  <dcterms:modified xsi:type="dcterms:W3CDTF">2014-03-21T20:47:31Z</dcterms:modified>
</cp:coreProperties>
</file>