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DC3FF54-26E4-4F72-9162-1E007B42A525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48ED5B7-6291-4BD5-BACA-56E84D4DC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Č</a:t>
            </a:r>
            <a:r>
              <a:rPr lang="sr-Latn-RS" dirty="0" smtClean="0"/>
              <a:t>ovek </a:t>
            </a:r>
            <a:r>
              <a:rPr lang="sr-Latn-RS" dirty="0" smtClean="0"/>
              <a:t> </a:t>
            </a:r>
            <a:r>
              <a:rPr lang="sr-Latn-RS" dirty="0" smtClean="0"/>
              <a:t>deo prirode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Upoznaj sebe i druge</a:t>
            </a:r>
            <a:endParaRPr lang="en-US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L</a:t>
            </a:r>
            <a:r>
              <a:rPr lang="sr-Latn-RS" sz="3200" dirty="0" smtClean="0"/>
              <a:t>judi se među sobom razlikuju po izgledu:visini, uzrastu, boji kože, boji očiju,obliku lica.</a:t>
            </a:r>
            <a:endParaRPr lang="en-US" sz="3200" dirty="0"/>
          </a:p>
        </p:txBody>
      </p:sp>
      <p:pic>
        <p:nvPicPr>
          <p:cNvPr id="3" name="il_fi" descr="http://www.glas-javnosti.rs/files/image_for_teaser/kosovo-kfor-euleks-ban-ki-mun-1342939063-545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27363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opusteno.rs/slike/2011/05/indijanac-poglavica-10971/_sp-indijanac-poglavic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00808"/>
            <a:ext cx="295232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puturist.com/images/galleries/640-480/7d02a941-f4c2-4f14-a729-88452eb507fb-Ken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149080"/>
            <a:ext cx="2592288" cy="169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dodirnime.com/zanimljivosti/wp-content/uploads/crnaibijelabeba_mar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077072"/>
            <a:ext cx="237626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Ljudi se razlikuju po polu: muški pol i ženski pol.</a:t>
            </a:r>
            <a:endParaRPr lang="en-US" dirty="0"/>
          </a:p>
        </p:txBody>
      </p:sp>
      <p:pic>
        <p:nvPicPr>
          <p:cNvPr id="1026" name="Picture 2" descr="http://www.najboljamamanasvetu.com/wp-content/uploads/2012/06/decak-i-devojc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132855"/>
            <a:ext cx="6696744" cy="397619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Razliku u polu uslovljavaju materije koje se luče u našem telu-hormoni</a:t>
            </a:r>
            <a:endParaRPr lang="en-US" dirty="0"/>
          </a:p>
        </p:txBody>
      </p:sp>
      <p:pic>
        <p:nvPicPr>
          <p:cNvPr id="3" name="il_fi" descr="http://nauka.rs/wp-content/uploads/2010/12/sa-mape-na-telo-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312368" cy="35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www.sasarankovic.com/public/images/site_pictures/73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132856"/>
            <a:ext cx="3096344" cy="373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Period od 11 do 16 godine naziva se pubertet.</a:t>
            </a:r>
          </a:p>
          <a:p>
            <a:r>
              <a:rPr lang="en-US" dirty="0" smtClean="0"/>
              <a:t>T</a:t>
            </a:r>
            <a:r>
              <a:rPr lang="sr-Latn-RS" dirty="0" smtClean="0"/>
              <a:t>o je period između detinjstva i mladosti.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200" dirty="0" smtClean="0"/>
              <a:t>Kako rastešom hormoni izazivaju određene promene u tvom telu i u tvojim osećanjima.</a:t>
            </a:r>
            <a:endParaRPr lang="en-US" sz="3200" dirty="0"/>
          </a:p>
        </p:txBody>
      </p:sp>
      <p:pic>
        <p:nvPicPr>
          <p:cNvPr id="4" name="il_fi" descr="http://www.telegraf.rs/wp-content/uploads/2012/10/pubertet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789040"/>
            <a:ext cx="4968552" cy="256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www.takodobra.com/slike/1082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36712"/>
            <a:ext cx="55446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Muške polne žlezde proizvode muške polne ćelije- spermatozoide.</a:t>
            </a:r>
            <a:endParaRPr lang="en-US" dirty="0"/>
          </a:p>
        </p:txBody>
      </p:sp>
      <p:pic>
        <p:nvPicPr>
          <p:cNvPr id="3" name="il_fi" descr="http://www.ordinacija-beljo.hr/uploads/images/916142_579684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331236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0" y="2132856"/>
            <a:ext cx="43203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Ž</a:t>
            </a:r>
            <a:r>
              <a:rPr lang="sr-Latn-RS" dirty="0" smtClean="0"/>
              <a:t>enske polne žlezde proizvode žensku polnu </a:t>
            </a:r>
          </a:p>
          <a:p>
            <a:r>
              <a:rPr lang="sr-Latn-RS" dirty="0"/>
              <a:t>ć</a:t>
            </a:r>
            <a:r>
              <a:rPr lang="sr-Latn-RS" dirty="0" smtClean="0"/>
              <a:t>eliju- jajnu ćeliju.</a:t>
            </a:r>
          </a:p>
          <a:p>
            <a:r>
              <a:rPr lang="sr-Latn-RS" dirty="0" smtClean="0"/>
              <a:t>Spajanjem muške polne ćelije i ženske polne </a:t>
            </a:r>
          </a:p>
          <a:p>
            <a:r>
              <a:rPr lang="sr-Latn-RS" dirty="0"/>
              <a:t>ć</a:t>
            </a:r>
            <a:r>
              <a:rPr lang="sr-Latn-RS" dirty="0" smtClean="0"/>
              <a:t>elije nastaje oplođenje.</a:t>
            </a:r>
          </a:p>
          <a:p>
            <a:r>
              <a:rPr lang="sr-Latn-RS" dirty="0" smtClean="0"/>
              <a:t>Jajna ćelija se deli,raste i razvija u plod.</a:t>
            </a:r>
            <a:endParaRPr lang="en-US" dirty="0"/>
          </a:p>
        </p:txBody>
      </p:sp>
      <p:pic>
        <p:nvPicPr>
          <p:cNvPr id="6" name="il_fi" descr="http://www.luciopesce.net/zoologia/mor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77072"/>
            <a:ext cx="2088232" cy="201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 telu majke razvija se plod-beba.</a:t>
            </a:r>
            <a:endParaRPr lang="en-US" dirty="0"/>
          </a:p>
        </p:txBody>
      </p:sp>
      <p:pic>
        <p:nvPicPr>
          <p:cNvPr id="3" name="il_fi" descr="http://www.mamaibeba.rs/images/stories/trudnoca/week-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331236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t2.gstatic.com/images?q=tbn:ANd9GcRTh1U60ZowMVHa2pX9uq1q5UeVpGwn7wUDpdC980k4H0J35Mqrnlj-hXX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276872"/>
            <a:ext cx="3096344" cy="277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sr-Latn-RS" dirty="0" smtClean="0"/>
              <a:t>ladost </a:t>
            </a:r>
            <a:endParaRPr lang="en-US" dirty="0"/>
          </a:p>
        </p:txBody>
      </p:sp>
      <p:pic>
        <p:nvPicPr>
          <p:cNvPr id="3" name="il_fi" descr="http://metro-portal.hr/img/repository/2010/12/medium/tinejdzeri_pubertet_s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1700808"/>
            <a:ext cx="4696372" cy="248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www.mojezdravlje.ba/slike/novosti/AAA%20SHOWBIZ/LIFESTYLE/djevojcice%20smink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365104"/>
            <a:ext cx="403244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31</TotalTime>
  <Words>131</Words>
  <Application>Microsoft Office PowerPoint</Application>
  <PresentationFormat>On-screen Show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Čovek  deo prirode</vt:lpstr>
      <vt:lpstr>Ljudi se među sobom razlikuju po izgledu:visini, uzrastu, boji kože, boji očiju,obliku lica.</vt:lpstr>
      <vt:lpstr>Ljudi se razlikuju po polu: muški pol i ženski pol.</vt:lpstr>
      <vt:lpstr>Razliku u polu uslovljavaju materije koje se luče u našem telu-hormoni</vt:lpstr>
      <vt:lpstr>Kako rastešom hormoni izazivaju određene promene u tvom telu i u tvojim osećanjima.</vt:lpstr>
      <vt:lpstr>Slide 6</vt:lpstr>
      <vt:lpstr>Muške polne žlezde proizvode muške polne ćelije- spermatozoide.</vt:lpstr>
      <vt:lpstr>U telu majke razvija se plod-beba.</vt:lpstr>
      <vt:lpstr>Mladost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Čovek kao deo prirode</dc:title>
  <dc:creator>Laptop</dc:creator>
  <cp:lastModifiedBy>Laptop</cp:lastModifiedBy>
  <cp:revision>5</cp:revision>
  <dcterms:created xsi:type="dcterms:W3CDTF">2012-12-13T09:16:24Z</dcterms:created>
  <dcterms:modified xsi:type="dcterms:W3CDTF">2012-12-13T18:20:19Z</dcterms:modified>
</cp:coreProperties>
</file>