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8" r:id="rId4"/>
    <p:sldId id="259" r:id="rId5"/>
    <p:sldId id="271" r:id="rId6"/>
    <p:sldId id="279" r:id="rId7"/>
    <p:sldId id="277" r:id="rId8"/>
    <p:sldId id="280" r:id="rId9"/>
    <p:sldId id="278" r:id="rId10"/>
    <p:sldId id="281" r:id="rId11"/>
    <p:sldId id="282" r:id="rId12"/>
    <p:sldId id="283" r:id="rId13"/>
    <p:sldId id="260" r:id="rId14"/>
    <p:sldId id="288" r:id="rId15"/>
    <p:sldId id="261" r:id="rId16"/>
    <p:sldId id="284" r:id="rId17"/>
    <p:sldId id="28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FC3D-3C2E-4A2E-AE73-4C9ED273E338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1D58-3B8B-42BA-B07C-3C7B96B155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FC3D-3C2E-4A2E-AE73-4C9ED273E338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1D58-3B8B-42BA-B07C-3C7B96B155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FC3D-3C2E-4A2E-AE73-4C9ED273E338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1D58-3B8B-42BA-B07C-3C7B96B155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FC3D-3C2E-4A2E-AE73-4C9ED273E338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1D58-3B8B-42BA-B07C-3C7B96B155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FC3D-3C2E-4A2E-AE73-4C9ED273E338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1D58-3B8B-42BA-B07C-3C7B96B155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FC3D-3C2E-4A2E-AE73-4C9ED273E338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1D58-3B8B-42BA-B07C-3C7B96B155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FC3D-3C2E-4A2E-AE73-4C9ED273E338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1D58-3B8B-42BA-B07C-3C7B96B155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FC3D-3C2E-4A2E-AE73-4C9ED273E338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1D58-3B8B-42BA-B07C-3C7B96B155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FC3D-3C2E-4A2E-AE73-4C9ED273E338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1D58-3B8B-42BA-B07C-3C7B96B155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FC3D-3C2E-4A2E-AE73-4C9ED273E338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1D58-3B8B-42BA-B07C-3C7B96B155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FC3D-3C2E-4A2E-AE73-4C9ED273E338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1D58-3B8B-42BA-B07C-3C7B96B155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3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EFC3D-3C2E-4A2E-AE73-4C9ED273E338}" type="datetimeFigureOut">
              <a:rPr lang="en-US" smtClean="0"/>
              <a:pPr/>
              <a:t>2/23/2011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F1D58-3B8B-42BA-B07C-3C7B96B1559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gif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11" Type="http://schemas.openxmlformats.org/officeDocument/2006/relationships/image" Target="../media/image32.gif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gif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hyperlink" Target="http://www.jpsumetk.ba/site/components/com_joomgallery/img_originals/poumljavanje_5/poumljavanje_20100328_1800966342.jpg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hyperlink" Target="http://sh.wikipedia.org/wiki/Sveta_smokva" TargetMode="External"/><Relationship Id="rId7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gif"/><Relationship Id="rId5" Type="http://schemas.openxmlformats.org/officeDocument/2006/relationships/hyperlink" Target="http://sh.wikipedia.org/wiki/%C4%8Covjek" TargetMode="External"/><Relationship Id="rId10" Type="http://schemas.openxmlformats.org/officeDocument/2006/relationships/image" Target="../media/image49.jpeg"/><Relationship Id="rId4" Type="http://schemas.openxmlformats.org/officeDocument/2006/relationships/hyperlink" Target="http://sh.wikipedia.org/wiki/%C5%A0ri_Lanka" TargetMode="External"/><Relationship Id="rId9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http://www.moreofcroatia.com/webui/uploads/nove/galerija/velike/zelena%20%C5%A1um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5462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/>
          <p:cNvSpPr txBox="1"/>
          <p:nvPr/>
        </p:nvSpPr>
        <p:spPr>
          <a:xfrm>
            <a:off x="1214414" y="1428736"/>
            <a:ext cx="642942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ŠUMARSTVO</a:t>
            </a:r>
            <a:endParaRPr lang="en-US" sz="4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3429000"/>
            <a:ext cx="878684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Š</a:t>
            </a:r>
            <a:r>
              <a:rPr lang="sr-Latn-RS" sz="3600" dirty="0" smtClean="0"/>
              <a:t>umarstvo je važna privredna grana u Republici    Spskoj 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3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714612" y="1571612"/>
            <a:ext cx="2714644" cy="207170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71736" y="2000240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dirty="0" smtClean="0"/>
              <a:t>        </a:t>
            </a:r>
            <a:endParaRPr lang="en-US" sz="36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500694" y="1500174"/>
            <a:ext cx="928694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572264" y="1071546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GRAĐA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643702" y="3143248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ŠUMSKI</a:t>
            </a:r>
            <a:r>
              <a:rPr lang="sr-Latn-RS" dirty="0" smtClean="0"/>
              <a:t> PLODOVI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5357818" y="3286124"/>
            <a:ext cx="1143008" cy="3946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6200000" flipH="1">
            <a:off x="4572000" y="3786190"/>
            <a:ext cx="1071570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572132" y="4857760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OGREV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3536149" y="4393413"/>
            <a:ext cx="13573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00430" y="5286388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SVJEŽ VAZDUH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928662" y="4786323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 SKLONIŠTE ŽIVOTINJAMA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 rot="5400000">
            <a:off x="2464579" y="3679033"/>
            <a:ext cx="928694" cy="857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10800000">
            <a:off x="1571604" y="2857496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14282" y="2714620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SPRJEČAVA SPIRANJE TLA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285852" y="571480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  REKREACIJA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rot="10800000">
            <a:off x="2786050" y="1214422"/>
            <a:ext cx="571504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 flipH="1" flipV="1">
            <a:off x="4286248" y="928670"/>
            <a:ext cx="500066" cy="500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572000" y="571480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IZOLATOR   BUKE</a:t>
            </a:r>
            <a:endParaRPr lang="en-US" dirty="0"/>
          </a:p>
        </p:txBody>
      </p:sp>
      <p:cxnSp>
        <p:nvCxnSpPr>
          <p:cNvPr id="41" name="Straight Connector 40"/>
          <p:cNvCxnSpPr>
            <a:stCxn id="10" idx="2"/>
            <a:endCxn id="42" idx="0"/>
          </p:cNvCxnSpPr>
          <p:nvPr/>
        </p:nvCxnSpPr>
        <p:spPr>
          <a:xfrm rot="16200000" flipH="1">
            <a:off x="7408232" y="3775147"/>
            <a:ext cx="782429" cy="811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266184" y="4572008"/>
            <a:ext cx="1877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GLJIVE, VOĆE, LJEKOVITO BILJE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286116" y="6000768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OSLOBAĐA    KISIK</a:t>
            </a:r>
            <a:endParaRPr lang="en-US" dirty="0"/>
          </a:p>
        </p:txBody>
      </p:sp>
      <p:cxnSp>
        <p:nvCxnSpPr>
          <p:cNvPr id="48" name="Straight Connector 47"/>
          <p:cNvCxnSpPr/>
          <p:nvPr/>
        </p:nvCxnSpPr>
        <p:spPr>
          <a:xfrm rot="5400000">
            <a:off x="3965174" y="5750338"/>
            <a:ext cx="35719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357158" y="5786454"/>
            <a:ext cx="2143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PTICE, DIVLJAČ, ZVIJERI, INSEKTI, GMIZAVCI...</a:t>
            </a:r>
            <a:endParaRPr lang="en-US" dirty="0"/>
          </a:p>
        </p:txBody>
      </p:sp>
      <p:cxnSp>
        <p:nvCxnSpPr>
          <p:cNvPr id="55" name="Straight Connector 54"/>
          <p:cNvCxnSpPr/>
          <p:nvPr/>
        </p:nvCxnSpPr>
        <p:spPr>
          <a:xfrm rot="5400000">
            <a:off x="1000100" y="5429264"/>
            <a:ext cx="357190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14282" y="3643314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KORIJENJEM </a:t>
            </a:r>
          </a:p>
          <a:p>
            <a:r>
              <a:rPr lang="sr-Latn-RS" dirty="0" smtClean="0"/>
              <a:t>,, ČUVA’’ ZEMLJU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00034" y="1357298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ŠETNJA, DŽOGIRANJE</a:t>
            </a:r>
            <a:endParaRPr lang="en-US" dirty="0"/>
          </a:p>
        </p:txBody>
      </p:sp>
      <p:cxnSp>
        <p:nvCxnSpPr>
          <p:cNvPr id="59" name="Straight Connector 58"/>
          <p:cNvCxnSpPr/>
          <p:nvPr/>
        </p:nvCxnSpPr>
        <p:spPr>
          <a:xfrm rot="5400000">
            <a:off x="500034" y="3357562"/>
            <a:ext cx="357190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10800000" flipV="1">
            <a:off x="857224" y="928670"/>
            <a:ext cx="928694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5572132" y="428604"/>
            <a:ext cx="50006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429388" y="357166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MIR I TIŠINA</a:t>
            </a:r>
            <a:endParaRPr lang="en-US" dirty="0"/>
          </a:p>
        </p:txBody>
      </p:sp>
      <p:cxnSp>
        <p:nvCxnSpPr>
          <p:cNvPr id="67" name="Straight Connector 66"/>
          <p:cNvCxnSpPr/>
          <p:nvPr/>
        </p:nvCxnSpPr>
        <p:spPr>
          <a:xfrm>
            <a:off x="6929454" y="1500174"/>
            <a:ext cx="500066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7572396" y="1428736"/>
            <a:ext cx="15716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GRAĐEVINA-RSTVO, DRVNA INDUSTRIJA, PAPIR, </a:t>
            </a:r>
          </a:p>
          <a:p>
            <a:endParaRPr lang="en-US" dirty="0"/>
          </a:p>
        </p:txBody>
      </p:sp>
      <p:cxnSp>
        <p:nvCxnSpPr>
          <p:cNvPr id="75" name="Straight Connector 74"/>
          <p:cNvCxnSpPr/>
          <p:nvPr/>
        </p:nvCxnSpPr>
        <p:spPr>
          <a:xfrm rot="16200000" flipH="1">
            <a:off x="6250793" y="5464983"/>
            <a:ext cx="428628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429388" y="6000768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DRVA ZA GRIJANJE ZIMI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3000364" y="2071678"/>
            <a:ext cx="21431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ŠUMA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5" grpId="0"/>
      <p:bldP spid="18" grpId="0"/>
      <p:bldP spid="19" grpId="0"/>
      <p:bldP spid="24" grpId="0"/>
      <p:bldP spid="25" grpId="0"/>
      <p:bldP spid="32" grpId="0"/>
      <p:bldP spid="42" grpId="0"/>
      <p:bldP spid="46" grpId="0"/>
      <p:bldP spid="53" grpId="0"/>
      <p:bldP spid="56" grpId="0"/>
      <p:bldP spid="57" grpId="0"/>
      <p:bldP spid="65" grpId="0"/>
      <p:bldP spid="71" grpId="0"/>
      <p:bldP spid="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929190" y="2428869"/>
            <a:ext cx="3214710" cy="642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dirty="0" smtClean="0"/>
              <a:t>CRNOGORIČNA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2285992"/>
            <a:ext cx="32147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dirty="0" smtClean="0"/>
              <a:t>LISTOPADNA</a:t>
            </a:r>
          </a:p>
          <a:p>
            <a:endParaRPr lang="sr-Latn-RS" sz="4000" dirty="0" smtClean="0"/>
          </a:p>
          <a:p>
            <a:endParaRPr lang="en-US" sz="4000" dirty="0"/>
          </a:p>
        </p:txBody>
      </p:sp>
      <p:pic>
        <p:nvPicPr>
          <p:cNvPr id="16" name="Picture 4" descr="C:\Users\BALABAN\Pictures\My Scans\tree_02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524491"/>
            <a:ext cx="1428760" cy="1333509"/>
          </a:xfrm>
          <a:prstGeom prst="rect">
            <a:avLst/>
          </a:prstGeom>
          <a:noFill/>
        </p:spPr>
      </p:pic>
      <p:pic>
        <p:nvPicPr>
          <p:cNvPr id="1033" name="Picture 9" descr="http://www.feebleminds-gifs.com/oaktree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643182"/>
            <a:ext cx="1905000" cy="2419351"/>
          </a:xfrm>
          <a:prstGeom prst="rect">
            <a:avLst/>
          </a:prstGeom>
          <a:noFill/>
        </p:spPr>
      </p:pic>
      <p:pic>
        <p:nvPicPr>
          <p:cNvPr id="1035" name="Picture 11" descr="http://www.feebleminds-gifs.com/oaktree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14620"/>
            <a:ext cx="1905000" cy="2419351"/>
          </a:xfrm>
          <a:prstGeom prst="rect">
            <a:avLst/>
          </a:prstGeom>
          <a:noFill/>
        </p:spPr>
      </p:pic>
      <p:pic>
        <p:nvPicPr>
          <p:cNvPr id="1037" name="Picture 13" descr="http://www.feebleminds-gifs.com/oaktree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286124"/>
            <a:ext cx="1905000" cy="2419351"/>
          </a:xfrm>
          <a:prstGeom prst="rect">
            <a:avLst/>
          </a:prstGeom>
          <a:noFill/>
        </p:spPr>
      </p:pic>
      <p:pic>
        <p:nvPicPr>
          <p:cNvPr id="1041" name="Picture 17" descr="http://dragonartz.files.wordpress.com/2008/11/_vector-pinetree-forest-preview0-by-dragonart.png%253Fw%253D495%2526h%253D34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5" y="3000372"/>
            <a:ext cx="4714875" cy="3295651"/>
          </a:xfrm>
          <a:prstGeom prst="rect">
            <a:avLst/>
          </a:prstGeom>
          <a:noFill/>
        </p:spPr>
      </p:pic>
      <p:cxnSp>
        <p:nvCxnSpPr>
          <p:cNvPr id="31" name="Straight Arrow Connector 30"/>
          <p:cNvCxnSpPr/>
          <p:nvPr/>
        </p:nvCxnSpPr>
        <p:spPr>
          <a:xfrm rot="5400000">
            <a:off x="2464579" y="6393677"/>
            <a:ext cx="714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786050" y="642918"/>
            <a:ext cx="30718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ŠUMA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714356"/>
            <a:ext cx="7500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dirty="0" smtClean="0"/>
              <a:t>Niži predjeli Republike Srpske obrasli su listopadnim (bjelogoričnom)  šumom</a:t>
            </a:r>
            <a:endParaRPr lang="en-US" sz="3600" dirty="0"/>
          </a:p>
        </p:txBody>
      </p:sp>
      <p:pic>
        <p:nvPicPr>
          <p:cNvPr id="16386" name="Picture 2" descr="http://t0.gstatic.com/images?q=tbn:ANd9GcRa-K9Yq7dawp8DXYkEActaOUzRGnwjnb1TSB2Xjqi8VUHWMY7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500306"/>
            <a:ext cx="2786082" cy="3714776"/>
          </a:xfrm>
          <a:prstGeom prst="rect">
            <a:avLst/>
          </a:prstGeom>
          <a:noFill/>
        </p:spPr>
      </p:pic>
      <p:pic>
        <p:nvPicPr>
          <p:cNvPr id="4" name="Picture 4" descr="C:\Users\BALABAN\Pictures\My Scans\tree_02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071942"/>
            <a:ext cx="1428750" cy="1333500"/>
          </a:xfrm>
          <a:prstGeom prst="rect">
            <a:avLst/>
          </a:prstGeom>
          <a:noFill/>
        </p:spPr>
      </p:pic>
      <p:pic>
        <p:nvPicPr>
          <p:cNvPr id="5" name="Picture 4" descr="C:\Users\BALABAN\Pictures\My Scans\tree_02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4071942"/>
            <a:ext cx="1428750" cy="1333500"/>
          </a:xfrm>
          <a:prstGeom prst="rect">
            <a:avLst/>
          </a:prstGeom>
          <a:noFill/>
        </p:spPr>
      </p:pic>
      <p:pic>
        <p:nvPicPr>
          <p:cNvPr id="6" name="Picture 4" descr="C:\Users\BALABAN\Pictures\My Scans\tree_02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4071942"/>
            <a:ext cx="1428750" cy="1333500"/>
          </a:xfrm>
          <a:prstGeom prst="rect">
            <a:avLst/>
          </a:prstGeom>
          <a:noFill/>
        </p:spPr>
      </p:pic>
      <p:pic>
        <p:nvPicPr>
          <p:cNvPr id="9218" name="Picture 2" descr="http://t1.gstatic.com/images?q=tbn:ANd9GcTsNvJpe0K9lBPQaFyQXQJ-P7tn1SGFqV81ohIhazpzx-8doOSBM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0753" y="2500307"/>
            <a:ext cx="3986266" cy="15001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paklenica.hr/Paklenica_slike/Biljke_Suma_prolje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0"/>
            <a:ext cx="4572000" cy="3357562"/>
          </a:xfrm>
          <a:prstGeom prst="rect">
            <a:avLst/>
          </a:prstGeom>
          <a:noFill/>
        </p:spPr>
      </p:pic>
      <p:pic>
        <p:nvPicPr>
          <p:cNvPr id="4100" name="Picture 4" descr="Jesen u NP Paklenic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29000"/>
            <a:ext cx="4500562" cy="3429000"/>
          </a:xfrm>
          <a:prstGeom prst="rect">
            <a:avLst/>
          </a:prstGeom>
          <a:noFill/>
        </p:spPr>
      </p:pic>
      <p:pic>
        <p:nvPicPr>
          <p:cNvPr id="4102" name="Picture 6" descr="http://lh5.ggpht.com/_gekY9eseHCg/S3bTe6JPo8I/AAAAAAAAEJ4/DMpgSKmTdHc/_DSC805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3357562"/>
            <a:ext cx="4643438" cy="3500438"/>
          </a:xfrm>
          <a:prstGeom prst="rect">
            <a:avLst/>
          </a:prstGeom>
          <a:noFill/>
        </p:spPr>
      </p:pic>
      <p:pic>
        <p:nvPicPr>
          <p:cNvPr id="4104" name="Picture 8" descr="Slavonski Brod 3. Petnja - proljetni pjesaž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572000" cy="3528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blic.rs/_customfiles/Image/slike/2009/05_maj/19/zanimljivosti/hrast2-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3708960" cy="400052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00100" y="4071942"/>
            <a:ext cx="820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dirty="0" smtClean="0"/>
              <a:t>HRAST</a:t>
            </a:r>
            <a:endParaRPr lang="en-US" b="1" dirty="0"/>
          </a:p>
        </p:txBody>
      </p:sp>
      <p:sp>
        <p:nvSpPr>
          <p:cNvPr id="27652" name="AutoShape 4" descr="http://pregled.com/images/slike_bilja/hrast.gif"/>
          <p:cNvSpPr>
            <a:spLocks noChangeAspect="1" noChangeArrowheads="1"/>
          </p:cNvSpPr>
          <p:nvPr/>
        </p:nvSpPr>
        <p:spPr bwMode="auto">
          <a:xfrm>
            <a:off x="155575" y="-685800"/>
            <a:ext cx="1333500" cy="1438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7654" name="Picture 6" descr="http://pregled.com/images/slike_bilja/hras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1333500" cy="1438275"/>
          </a:xfrm>
          <a:prstGeom prst="rect">
            <a:avLst/>
          </a:prstGeom>
          <a:noFill/>
        </p:spPr>
      </p:pic>
      <p:sp>
        <p:nvSpPr>
          <p:cNvPr id="27656" name="AutoShape 8" descr="data:image/jpg;base64,/9j/4AAQSkZJRgABAQAAAQABAAD/2wBDAAkGBwgHBgkIBwgKCgkLDRYPDQwMDRsUFRAWIB0iIiAdHx8kKDQsJCYxJx8fLT0tMTU3Ojo6Iys/RD84QzQ5Ojf/2wBDAQoKCg0MDRoPDxo3JR8lNzc3Nzc3Nzc3Nzc3Nzc3Nzc3Nzc3Nzc3Nzc3Nzc3Nzc3Nzc3Nzc3Nzc3Nzc3Nzc3Nzf/wAARCACIAL8DASIAAhEBAxEB/8QAGwAAAgMBAQEAAAAAAAAAAAAABQYDBAcAAgH/xAA+EAACAQIEBAMGBAQFAwUAAAABAgMEEQAFEiEGMUFRE2FxFCIygZGhByNCsRVS0fAkM2LB4SVy8SY0Q9Li/8QAGgEAAwEBAQEAAAAAAAAAAAAAAgMEAQAFBv/EACgRAAICAgICAgEEAwEAAAAAAAECABEDIRIxBEETImEUMlFxBSMzkf/aAAwDAQACEQMRAD8AyaoJlKWU3/fDM2QzZLk1Fnes+I7/AAHoMSZRw1JJncSVMEsUYkuutbCROYIPI3xp2a0NPXZT7M8X+HVCLdrYgLhvr6jMucoQQYpwcSUmbUIWopVeWOxJRbG/rjzmhGTZFTVFTSFJKsB4JUFtLbm32vijSUcVE7RRx+6jEAA879T9sEOJ5UzVKWmneUwwgRIVXUY7Dn5/0xCuPGDXqE3+RdnsdQPSV0/EKy0tTMqjQWMjt2wS4EgOWVTSIjfm2UMxtY4jy3g2sy3NIJnmppFjfUYzf3wOlvPBuWkf+Ke21D+CrDVHBEDpVdxfl3GDccdL1DzeRjfFR7juayVqR6hgjNGp1K3Udt8V4+I6eooUEjiJ0+PyF8Z4uf1cVTJSQvJOztpCkHa55Y909FV1rTSVv5EUYVnWU6da9iMacx7qecqFhcmasm4g4rq6mlSSeniAjRm+GwwX4YypKKoqsyq6bwIXYiNJRsD3wKhzKKlCewwBbG3uHa18eM3zSpqJkjEc8kUg0qq3YK1r3sPTE5yBn0I/CQ+MpdGNFbW1ecPooY9UMW++ys3IDAzP+HYvemqs3kWaQKrlpdIAtcqo5kc8Aa3imviy6Omy0exxfqmX/Mb0PQc+W+KWQUNRmEtRUzl5Ilb8+aQlvkSeeGgCuR2ZKFo2J4zLgPMoqlJHmealPw3Yk78h88EoODag1tJPmPhU0Ok6I9N2dgpIFvP7WwSz7jFsl9nL6qjWl0DAX1WFyT33H1x5yPOZ8+pBm1bNqqI5isMI5Iigc/Mk4MnIRy9StMx+Ey1VRJFC0hZWf2FwXtzKMq79zilSWSZqqUomvQE1nZQq2JA+vXv3xNMxkke6vIv5qNptdrlTzPIb/wB3x5pzGl/Hakp2Js0jkvoufQ74S1dSGUeLM8iiyR0p/FaaSZbSE2WwsTthYy3JTmdHJJO9mVdQY9duWPf4gVdJJm/hUFWtWioDJIjFk1W2Cnrbr54GJnVRHHRwFSsUZBO1tQvioYnCCtGez4J44iGhDKDlWV1AlnPtFxugPLDVQZlFXSPJlbRp4e/hOena2E1MizCsqat6WNRFH74dzbUGNgB3O/2xbybJ6ymzF/aFJj02PhODc9sJzY0Yci25Zi8pQ3GxG2qrZahXEKlUlisAm7I46E+nLAB6pKamMYhkFZGbs7n98EOGKibL8xk9ugk8CX3HB+LT/N6jpj1mOWLU5rPDHMsusiWB7+7MnQ/1HQ4nCAf1LOVde5WyvMxVLLDm8RKsLoy/pOJKigqKGiDwrandrrITzx7jh8HxqeqTwXS7Apythfz/ADGqmhipHeUBDeNT2xqJzf66EmzKGX7dzSMyr6abLKeKjBAVFS4NyACDcm/ke/7YDvmdRl1DJSVMzSl9b67Hc87Dbl+99sApOMgtM0FPCwDD3pFNllI5Fk5A97WwPoM3eqNRR1rKwmjtESSBGwJIsPPlviwqaufOfGxswnSzIWfxBJCxGpTKt76gDY9Nwdj/AGSNRErOEVWVXVdKHbpuSev7fTHUMtMuTiCRVWpiayux1KyMNlPob79L481LhEChHJKAGxJY+Q8hb9sIaiIB/EtZPXVVZnENNThpIqeSOOWRtzpI35fMYL0UEkVOsBDuagL4d9zZpGP7A4rcCWp0mrJ41VqwOwQbadyw+gb7YcoZYGpo5BDq0II4mvpBAFr6vPflfnhqqGnEAyhluSrkOXSmlho5Mzm95vEOpt72UDa1vuee2Mx4mapDVNTU1rq85DCBNtW+1+w54e844spcsgqYvaqGJ40Z1gplYszAbDVa1ybYz/O8+yyXKEo/BHt0UianjUaXW29zfc3A+pwwoSRxjMZa/rD+SZc9Zl6VSFCxA1oBYqegxJktfNR8TNF4AamWMpKrAEuDzI7C9sBMu/EAUFNTww5crvHHpZpWFmO/S3y+WLXB4M4incXsRr7Wbqf76YQcIQhq3MKEGzLXElD/AIYOnwGESIRvex//AEcFMrjXK8oho1QVNTUEzvCpsqG9gXJ22t1xfzymSKmIN2EPiAja1rgj7uPphfFXJUx+ytOUiY6jFD7ur1b5/wDONb6mAdagfj6lpqfKoNdfFUVxqNTJGL6QVN9/W3TpihwRPUAGnWN/BL6i4HLbSfvp+mJuIKCWtMdHRxRLeRTYSD3QLjdidr6uvbywdyrh6SlyaSSCog9lp5PzZ5tdpXANwigj3Fva5O5J5WthnIHFxHcqxBRjp+p0tbQ/mSVlbRwBL/kSzPqtvsQBzwDzniynroxl+SZbBCbaXqlBZ5PQdPXn6YZanh+npsnaqqyseaTf5MEFLExJPQ61Zr23NjthOzlc8oJIxNmFQ8JTUyRSEaNr2Krt2388diVB/c7EmDkATcD03D+b1LjwsvqAg31yr4afNmsPvh9y7hWI5XFPmIp4ZhtqaVSGFgfd6dxfv12xmM9S8rsXd5ATtrYnbBqHi7MBSpTTytMsY0oxO9gLAHvtth+bGzrqUZ1JWkj+yQU6NEkimy+/pJuPTocQeK0C+IyRhTYqpB3HXte/bywuZVnQqo3EgIjQfEea/wBcRyZtVZlJ7JFHomBsHYEbDHnfCwNEdSJfGyO1AQlmeb1k2ZA6jO5KqeQAF+n1wX4cpBSpLT5k7I93aB77qrdB5HHnIMgQUgnqQZJLXeS+wOI88klaGBYfy0bbx32t6d8LZjy4L/7Po8SLhwhSdxarq6SOokETyThZNI1cziOdc1kAq6qBYY+QaQWHyw9ZNw8DRrW0qRS1L7tJKLb97Yjz+imOTtW5pVxsdYQRgBQN+mGDKA1KIfAVZMysTRkCw0nyxNEWDBk+IG6nscVp6GalVfGjKkmx3B354loVeSdI0TUzHa2PTIBFieKaIjwUWpyxHjA1PGpt22GPKtI1fS0NS7p4sTeKYj7zLoZrem4v5XwQeKKjpI1tpdYkjJVg2+wvf6DvywmyzTyZojxkloqpkG9/dKqPpYHEONLY/iR4cfNmAmgUleETa1iQVW199Njty+RwVhq3qDrr6XxYwd/HlUKflqsPphMqquCliV5ymkAeHA5ZXYHrblvzv54pz8YRxQtFSZbEHZSuqQkgedr7/t647EjmKCMTqG/xOz7LXy6ny3LKWKnmls1RHEqBVQG43UbkkD5DzxmBUn3rbAc8XDT1NQRKUYiU/GbAE4kzTKKvK6eleq0qKpS8aq4N1B5n54vUgUstxAKKlFDvsL40jg68NItzyXS/nba2M+y2knrauKnpInmmkYBI0Fyx/vfGhZTSTZXlz1Esw8WN1haEEEq+mxa/Lvb0GEeSaAmZzqGM8qJqx1yyiEk88swapaO7WYWCrq62F+XU4uZYkuVSPGYxRMiBizR2EaX3Yn9RJNha++KGWV+VipMVNl+YyOLapTV2Oo9gAPrt1xBmCT5jmVNRimq6egpZUnkkjlJjVma2qQuNyBsLH0F7nE4PIydFBOzGmkm9uM6yt47SAIGkFid7i4FrED++uL00CU8MRWP/AA9OAlPFbeV/5vQG5HnvyGF5Eq8qknjlRbQMRMSGfR2foCvn0B9be67Np3KhgqyFLK7NrjlXsp5jYcvtjVOtxZMrZnO3juFlUzkfmzk3SO/6Qeuw37+gwuViJIpWMkR3vJK27yn+/kPM4J1MrszKYiiDcILfUH+mI44JKvTTgktI1l397E7ObgD+YiZxlKszT0kJRACXQfvgNS0c1ZOIqdC7eWGji8xUQWkWcvUEkTqEK+EQbWPc8+WF+kzCemQxwNouLEjnj0sJyHFfuev4xtR8kZKHJ/4QIDmQUNLyUdfXDHQ0kk5LR0yxhUOpjz+WEeZqupoopjUvUSI26Nvowz5NxPPBULORGJBH4cqy/wC2IcyP+4mzPSRDyPHQhYcQVFJQNR0qiS7gMz7Mo62GIONoRPkdPPYs6sCpDbgYhz3OcqjbXUKk1Q1mKRCwJwJXPYsyZKeVfChkGi2+19v6YHHjbT1E5xbij1CvCWb5xLEtJFKoVeevqv8AXA/ijMJJqwUtSxnaLcquygnri9DktflmWFqIsKzQfEsP2wm1dXO6HxUYVEZsSRuw/wCDh2PEGcsIGX5Tq9Rgq8lrWygCUWQMTPP8fh2tbUOY5k38sLmW01XUVqwUoOvVvt7q+Z7DGl8PZNRyZfM9YUWlnclppn0lgRYjXzCgG9u5XCvBQQUuZVE+S1s5iM0iR32OgfDfoxsefmOuHo/HGSZ5vyrRqe5kzGipGugkMCHUjKRtvqt3Fr+m3rgTJHJT5NSzpKzCslEz2X4NJcKGPK5Nz8vLDTNTZ/Ta4mhq5KnwyY4z7rbqb2JHPrbmenTCpWw5gadIahbU9OoX2mNG8Nm7F+RIuR6g28+xbsxnjkBGJlY1jLGWZyTa1yScVGfWSbgHthpo+EcykpkM1GXLsLgD4Rba/re/b5g2c6Dg6lOV1FM9FHI/h2jBUA6jYg+qjcn0744OAaEWzhNRMyThqqkyOXOJFPgoC2o2IVRzY32/8YCPQV2aZn4MUDC0eo7fDGP1H1v98Ec2oc5jzlcjRwqTFJEiEtomAuVZhy2sdrbW9MNNHRV+V+HVZhLSmoqnAMUQ2jEfQ9/iB27/ADxzt8f39zCVUFz36hL8PuGqSM1NVDM8EqKUOtb6oyBc36HZseamjK0FPEQVDs9S56jsD8tX1wdjqZXeqZWVWahChI9lBZiosLeeLlfAAsroFLqqxqS23u9x13JwkjkNnckYlhcUaVVyxjaQeKwBcj4QO3r5Dlj01VNVRAuvi3cyBGIWJCf1MOpsNhbb57CMyEsTapyXDEgsOdzgMauurKmoqIa16aIMYgkC2LqNrkXtfbzwnEpsm6mYxc0H+L1NO8EshadhEY3luFEi72Fid+3mCeuK9ZJTTutHkPhVTyDW1LfT4LDcje1ue39MKED1cFAYklmBme6jWbnpz8zft6Yly+MUkoRGa1iZXXYnvb1O2DLa/mEY2QT5fRosWcz+yyi+1w5jawte3TfYjY4Rs8zKoSeV6E6YB7qupIFx1AO4+eLOc1Pt1Q1TNzB0xqovfp9By/8AGKZgMJ8NvekcfmgG+m/THLxG6h4igNsLgfLqCXNo5CrklSfeY8ziiaKRZ5ImUB0O9zh0yTLYkNdVU7Cngp4VLISSNZ2G572JP2wlVVTJNM8rkhmO5GKsbMzGup7gfG2NSBuGeGqWRMwjaqQiANdt/itgznsVBmXEEQpXFPC6/msR8JxX4bp4ajKjGalhM7X54sLSQrN7HJDqcrqLHEmTJ/tJ/iWoBwFQPmNDTy5oIqWqFTGhVXktyGHCq4Zy+OjjjhkkNRouiqMLuX5PSUuYO7VGrTvov/vh7yKWMxz1QjJbTpQ9sDmcmgp0IAoAlhuBa3iaqy40iVdOXtHpkv1I2Bwk5/nK5vmSVFNSCn0ppIHXDfW5S+Z8RU2XZnUeyCuDBXIHuvY6PqdvnhqyLhXJKajNI0UT1kJInZ9yG64amQY0BI3J6skXM7NfBlmWVHhxAzSzKYZNIJRlIvc87EC3nj3ktUBWipQiJV/MF22BvcKO3MYFZlBUVqe5AaaGO5/xDCO9+2o7/f1xao2amgYtUU0cx3jWOUNfSNxfkNjscOOM8APc8n4H4Q/xvmdTW5T7RIlRcMiCeO6xDvuTdj0v58hj5wNkVJnESHNDJVSylnEbSsFQra1wCLki9zvsbWwrzVb53GaOlef3fznWeX47dAvLV723/OHXhoDhiKXNI6hK2ilpgYJQpHvC3vMnMaVvf03tvjSCmMD3OXFkGM1GbNYY8myyrp8lo43anQSGW+gQAWIXUTcnrbnv6Y80nF1PmeaaYI2hiKqrvMQOdtQHrYC/lhNkramrqJJvFLmU/wA2z9d8evCMG6SKg/Vp6YkOYiwBIix9wzVVS5fx17bC8L04g9mVioJUX1A2v72/mLX5csWuKpaCnkoZpSi1DVErCn5afdF/9rf8YW6aGRqkSozGUnVGPPvi9nGT0kuUStVFpc0kIZJS7fk25Be/Le+3744ZOZ+3UMOGAUiS0FbO5V00u2gaY2cLcAncgnlfl/xgymYU0K/9Ro1ia3MysdR68icZrRZ2YZJFr9Rm3/8AjAIYWFiDa1rYZJKfN8xyOSWkyqvnnYA081N4bxhT1JVjvzFgL4IYsitQhNhcGgIU4k4hyPQtNSU6LL4fJY1vI3nfcC1zhboqTVBDGoHjVD3AA2Uf0tvgRQZTXQ5mkVZAY6iUaNEjqJQxPMqTf59b4dqbLJbNJ4sMchXQo8QSOi9fdS++1ufTB5logTXxFO5V8GJZ56pmUU9CvhxkH45LW+dhv6kYqyRtHGIVBEz+/N10DoPkDy7nBCUUEUcUcM5nEB91JLxgNzLFeeonv2HbFKfUze/EETmLHbfrthLkAUIrUptEkbh5SwZd102IA6fPFaXRyjawY9BufXBlaY+HeJlbVsE23xTBAnkhqmVFUaSzC5Q+XngASISgsaEt0UsNJw5IZ4vEjnkta2+q1hf5fvhbj4akzGvRItUKSuEU6b3Ym3uja/7eeD9DFHWVUdMLmEOGWJuTMSAvyubn/tONOy+hiqKx60L+VSxCOEsLi9tyB5D9/XFGENep6WbKEUIo2JmeScGmmz5qMO9RS07eJPIzWDAdNuV/U9cHoclppK2prpgtPRm/gRpe5t1F7ny9fTDVm1NHRUa05lEPjuZKqQH37fyjz6evzwBfNLVS1LQBREAtLTsLKgt8Rv8AK3bn2wWRRf3Mj/VZlOmMGZpwy9GyyLEsSMusib3SD1F+Ww5k2wQy0QeGgeZTTNyKEaSe1x1xRzOsevcGskVkvd7PZnA5c+Q8sEDmq1uWR5Zl8fs8e5cWFmAtyI9MTFMfKwZd43mZcr8W3Fv8QI6zM62maAIFpk911O98UY5c5qSZ6aQyTzAGZjzJG1z9MME9E80F4pQTaxUczifIaOTK3NRIjToyWKKL2wRyaAnp8a3A+QcL0lTXCleGRqcDVJLOioSBubCxa3zGAXFWRSPxZPQZJCyrLGS0a3ICKxHLtsm3fGjcPsKHLtVSED10bBzzKkqSATzPX6YBUeTVOcZ97cszRRhBqmRb2IuSL8r739CMUY8hXfsz5pcrBu4pQcCVvirrhqNA3Yy2j5noNzgpNRScIyx0NfUM+W1LFp0ViWgJHulGts1gd7b8iLY0+hy6npo3q5YZJvDXX4tSxZmIG1l5Dy29MZp+I6T1MMtQhbTFMHmH+lh7p9Be3zw3kxI5HuMTyHDgSWmpYKSOLR4ssMajTKrABkNtLDbe4A9D6YKTyUcf5FHBE6aNbO6N7h3+I387HYYCcBtUiAU9fSzpTrdopZImCmNgdQ5crgn5nBr+C+Lm+YUSVTWhKkhY2KMnmR16j0xHkxlWPuBnUh9dS7S0xkKS5bGjyWDOjAWZuoB367YE8RcRVdCsktQ00bxoUEJNgWN7Aj/Yg8umKlJxOnCmanwiKmnViJUEbaA+4uhPW399cKnFXEZ4gzB5Y6cU0GolIQ2ojzJ/25DDU8fkASKgpiZmB9QVmFVJX1k1VOB4krXa17ffGg/hPlpqjUu2TRVMCsCKoyaHRv5V3GodSOnzthMyjKvblhld9MRqUhZQPeN/sBb742XIvZsuy+rgoFKUlNWxonUhW5k9zvvf/jFTsP2iUu4AoQjmmT0Gc04SqyqOYqPy/GcKYz5SA61+Rt5HALM+H6ejkSWbMXy6V9g1TJdfQSqB3/UMGa86C6+DqKFg3hNp5bfDfvhYzWnoK5gtVJURqAdmlbfboN8TtR7kxyE6O59rOHa+mnhhlgauhf8Ayp4lLki19iPIX546fh3MqV/Ep4pZY+Wk/EPXAlaMxpS5Tl7O1FO0jSxlzqjaw0yC3ILblyN27ixLK8ky8wtT1oqJ53/yzTnYH+boCDt3wlkW+4wpiq7M+1mUTvBDUw0U8U4kIeLUFO3JgeXMffC7W8O8RV9a0tZTol7anepiB2sLnSbk99ieuHCfhMTZbL7RRGeRF/JdjpZD3NufnfAY8DVCjxqIQvJENTxhtDKR2P6vtgl+vqOwfCDo7/M85BNSZNMtO1X7e99ZWNNKarWsHbc7dbW32vhlm4mzmdTT0dJDAEsfDF9ZHcHl6fbCrX/wxYDJU1LS1AAV5EX3l/7j+r57+ePlHxVW0VEvtEEeb5bTbR1dOSstOD+l7jYeTC23PBYwzE0ZmfGeZKy4f4lXzO7eISLhomGk363PU8ue+LuWZU1fMFjlcPGtlgkaxva5sOeAlf8AibFN4b0tEImT3X1hSJVtya3IjoemAMfFc1TEYZk1ENrEzObgfygdMacLDZ3EL47seo41WVBoqkxAloWCtGyEEbkb9OnTvitSJUU1EZ6xrxoCFEexOAUX4i1kM8tgZIJLahI1zfrijmPGbVc6+BCI4f5OYwo+NkJ6np+MmPB+TGnh41Wa1Esi6KaFBsGa7Ng9TJRwMYv4oUmteQhth5WxlU+fVMkdqRWRr29wG+KYMrqktTLIbudaDmgtsfrgl8YnbalXzkzUc8zODTNT6hG+tnBdrAWJG/yviLgvLMyry1V7SkeW6m0vKNeq7EkqpsN/P98QRZVSZjUCStDVMjMzu0jMBzJ5A4moOM4MpkgoqV4pKWnKxQLpISM7Fjc87Ek38sGAO588gFfmaGxiKCnaciyOgLneRrEW++Mp4ilqHzJsvCWlBAnvyUKQQD9AbeWJOPuKfEzWKDLZdTQu12AIAOr7nl9Me+GUqc5qqitrFCUovIzKNJludyO199/7BuLAM4KSQxj3lsH/AKaDOmt2JaR2+Llsflz+WAbU5qqCWNZmXMJZtJlEhDOlvdVd/XsCRa9yLN6JI2UvIjLCpKeAouAo2sSO2A1PDl09W8NWgRZxpeJjbw5D28ifuR3GOZaqcWozMuMIKqGgFPO6FYyH1CS4lvttqN7gjluRZsK2VFKfMoHkjikj1gMswupBO/2vvi5xYlNFntV7GXMNxoLklux3O/O+Gbg7IsszHKFqqiNjIr6SSNak77abi+1vp63cKRKlYIXHct1OVSU9dTz02Wx0sEepneKbxI3YDY3ubHy8hi/lWZBsrr7MR406tYntbE1blEhpg1LSoI2210xIjPkynl9B64VqsSZRSR007gVBnYSxBgSguLavUC/zxJ9ibkYJJmj1kitV5izfCkqMCTvZtV/2GPtLBTVFkeQFv5Ngd+u+x+RwJyWqObVmbhWurxKVBPL3j/8AY4naON5VgZAVenSaMkkHcLcXG/M4K73MMJUtAKI19UhVRDSy/wClluvu3B3B579hivRQGKpETllVFh3VradYA+QJIPlik1bNTZVmFGZ6mWOaECztqEO9iL8wDf7YszytM2YOPdDUEdwdrFbn5bgYE8TU6x1GqGlgQB5Y6ypIuGBYsAeosWxFmNI7wy+x5XGboQDKEXQLeuIqSuY1ARm994VkRiSNQ3BBP036HEyZlFLIUmnqafqRMq6T87b4pBUiEaImJ8cwTU1bOGp1hLsDIsT6k123N+W/O3e+FumqXo2jqaaYxzI1rqSGt/TG68R5Dl+dJKFehmeTYtHMImLd7G4J+mMBnXw5GQ81Yg/LBY10RKsDkij6hU1eX5mStbGKKdj/AO5p0ujH/XGDt6rb0OIMw4er6CnjqfyKiml+GellEin1A3HzA/2x4paWCrQssgjZBcpv73oenzxov4TezvPU0sbmSnZiriSzaSYyQygjY3Rr/Ltg+ddR7ZgO5nFVkea0lIlVV5fVQwOAUkkiKhhgabg43bivLq2to/Dhl9opjuwcqpW3K/8AXCWnBENROBVutHHuC8W9z6csAPIAamESnkgn7CIVLNJBJrhlaN+Vx2wayWoknqZi0aOrr+YGOlTvtywNzbLpsqr5qWXcodmAsGXobf3yOIYJ2hVkF9LWPbDHXkLEpDWLUzXJ6V6uWWCHMKaKGS8bLDqkk89IUfscWcy4UyyLhashpqURVYg/Lk8NVe9xYMNzuRYgkncYu0UYiZoYDFB19moLaj5vJ27n74MLElPRMHiFpEuEQnrsLE/6gDfEyErPLDFRqZ3wrLl2a5JElRS05rqW6mV0DM+wMZPU2CEedjhm4AeXPPEkq9KxgLeNUAEhHK/Swty64zvhSXXxatBTOXpK6fw30pvp3a4HcC+HbKpJMkqWpDNrMtgSy2AvcbeRBB+Z5WwOU8HBPUbmoENfc0IVJrGkiBtB4ZEb2+Ig/F6X2HexPbCdmGWjMk0CQJXxoUJ5LLtdTcfKxHQ+Qw3U8q1UB0R6jN+WjILXUbG3YX+u2A2dUaSRGKSWOlrqbdGZgFdex8v2PrhjjmLiGvuYTmy1ENbU0+YQ2qVYKdQIKEG+3qD974dvw8u+VQw3usmY8lIvbQNv3wjZ1UvV5lV1DvrMkzEN3Fza3yAxY4cz+bJqumlCCWGGYymHXp1HTY72NtvLDmQlKEuKFsdCanWe20sBqIHc09UWjkjV9wQbXAPPkTbGV52rRZpUOra0Zr3ueoBsfS9vlh6y7jfJ6uEQZmstNGZTqXSWGgk2sRvcX+3PCXxlLSy55NJQ1YqqdkTRKABtpAtt1FsKxowY31EYcbK+xH38Ns2yr/DQPVrDUOSkqysFLXHQnYi4++GHMWVUyWqj3E8ckAtzOzBR9QBjCYpvCIY6TY3CnE/8artZaOpkjOsMrIxBUjkR2xpwehHt4oI0ZrXt4kopPGhkqPZVcMhFgSL7E225b4JcNZnS8UpX1dJD4IWl3Q/pOlhbf64wn22ptbx5QLk/GevM4v5Hn1fks7SUMxTWAHQ7q/O1x1tc/XGDxiB3cX+lIHc32CmlaChe/wACsqEi4K7G3rz+mKU9bPTIDFKQwZgCwuBv1B+WE/I/xFg0UFJWvLAkCusjfFueRG3KwtbFnMOIMvqZpBTVXixNKWRiQNQI29Nxywlwyr1JnRl9QpV5tqc/xTJaGqsPigXw2I6EEb4yziqBXzSpraSleno5pPcVjq0tYXBPrc/PD5VBZHCSyCQMCVN9xvv12+e2FzOswp/4ZUUUoZjq8SOxvYna/wBvvgcGZ+dR/iWX3E0StGrKhsGFjbrgrwxxBPkOZLVRXeM7SxFiA48/PfAd9xYYmWF1p0laJvDYkK9tibcr49AgVuWlQRRmw8E8RLX1AMznSX0E77ahsLeR2+eHaDREQkiflutggt33Bvfe5xgFLngoKaP2FPClV1L9ntvv8xh0m/E/21IpIMumjkp5jNIEIdAhBDD0ueZHXE64yL1I38dlP13DP4qUuX5zlviQzg5jSWMUZis7qSAy3tv3A8tueMtrco8CCESKUOo3lXdXUi4PfmCMNlVxjFxFmAjFHBAH+F5Rax8iOXLrffEWaZZLmEDRUTmY6Qwa1iV1du9zvbr64xszKwBhYmdTTamnZZTwCit7MaRGWwgB3125ud7m/e+KksqzwvLI/wDlKqKgN3GrYHY2G4Bv5nHY7GNqRsZnEDZLlPGh0+2LOtWyaNtO7DbYcjcg9sO2YxZfWAVAdxJGxux2GnURY2Hext627Y7HY7yOxHZTpY6Q1mW0NFBLUtp1wqFA30LYEHbz3+nbGffiXxfw5mkCUsc071Kgh5IUtpXY6Tt15/8Ak47HYbjYk8fU3F93ozNvHyKeOBKiOeNlIMpgXcggatzzsb2HrvyxHE2RJKpLTuDASyut7SG4te3IAgg97/PsdimX1PVP/A5vyZHlgBlOmTQBdbgLfttckdz5Y8askp5VCPNKpQ6i63CtcAW2F9i3ToO+3Y7HTQJJLBw6oS1XVnWQQFtcLr3BFtjp+9/K/ilXIp1WCaWWFgxAlCgahqtc35e7c2uNyMdjsdO9TvZcidyI56va1ztt8V7EgX/Tbvy64+AZXPJSRhPACL/iGGxY6B3B31D0N+Q3x2Oxlzjqeq6my3QvsE8kjNUFQpYH3APiGw5nly2xTnhWnrjG7WUG9252x2Owpj96iySWqHcsEMlfBI8uuDXdgz6duu/TE2a0cFFRyy1AjJkuYwbFgTuL77Y7HYiP/UCH0upBkwyPMs6jhqKZ443ARdICgnQRqIHXVv16b8wSdHQ0IlzTLGp5HgRyIUYXZCR8YN+Q5gfXHY7FGdiLqZkFJcAZtS5RDEy08NWZmQhCWBAe/M/LoPPytZpny+gnhrqWKuhmTSY3UDpcaiL/AKhpJHmwHMHHY7BjIeI/MLGLG4w0EPDc1bHW5SpjqKliVpJB/kkncA8gOlt9vniapqMnWSUSmWnEQ8OMNHq0+8b207kW9efpjsdiYm8tGDlUcLn/2Q=="/>
          <p:cNvSpPr>
            <a:spLocks noChangeAspect="1" noChangeArrowheads="1"/>
          </p:cNvSpPr>
          <p:nvPr/>
        </p:nvSpPr>
        <p:spPr bwMode="auto">
          <a:xfrm>
            <a:off x="76200" y="-555625"/>
            <a:ext cx="1638300" cy="11715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8" name="AutoShape 10" descr="data:image/jpg;base64,/9j/4AAQSkZJRgABAQAAAQABAAD/2wBDAAkGBwgHBgkIBwgKCgkLDRYPDQwMDRsUFRAWIB0iIiAdHx8kKDQsJCYxJx8fLT0tMTU3Ojo6Iys/RD84QzQ5Ojf/2wBDAQoKCg0MDRoPDxo3JR8lNzc3Nzc3Nzc3Nzc3Nzc3Nzc3Nzc3Nzc3Nzc3Nzc3Nzc3Nzc3Nzc3Nzc3Nzc3Nzc3Nzf/wAARCACIAL8DASIAAhEBAxEB/8QAGwAAAgMBAQEAAAAAAAAAAAAABQYDBAcAAgH/xAA+EAACAQIEBAMGBAQFAwUAAAABAgMEEQAFEiEGMUFRE2FxFCIygZGhByNCsRVS0fAkM2LB4SVy8SY0Q9Li/8QAGgEAAwEBAQEAAAAAAAAAAAAAAgMEAQAFBv/EACgRAAICAgICAgEEAwEAAAAAAAECABEDIRIxBEETImEUMlFxBSMzkf/aAAwDAQACEQMRAD8AyaoJlKWU3/fDM2QzZLk1Fnes+I7/AAHoMSZRw1JJncSVMEsUYkuutbCROYIPI3xp2a0NPXZT7M8X+HVCLdrYgLhvr6jMucoQQYpwcSUmbUIWopVeWOxJRbG/rjzmhGTZFTVFTSFJKsB4JUFtLbm32vijSUcVE7RRx+6jEAA879T9sEOJ5UzVKWmneUwwgRIVXUY7Dn5/0xCuPGDXqE3+RdnsdQPSV0/EKy0tTMqjQWMjt2wS4EgOWVTSIjfm2UMxtY4jy3g2sy3NIJnmppFjfUYzf3wOlvPBuWkf+Ke21D+CrDVHBEDpVdxfl3GDccdL1DzeRjfFR7juayVqR6hgjNGp1K3Udt8V4+I6eooUEjiJ0+PyF8Z4uf1cVTJSQvJOztpCkHa55Y909FV1rTSVv5EUYVnWU6da9iMacx7qecqFhcmasm4g4rq6mlSSeniAjRm+GwwX4YypKKoqsyq6bwIXYiNJRsD3wKhzKKlCewwBbG3uHa18eM3zSpqJkjEc8kUg0qq3YK1r3sPTE5yBn0I/CQ+MpdGNFbW1ecPooY9UMW++ys3IDAzP+HYvemqs3kWaQKrlpdIAtcqo5kc8Aa3imviy6Omy0exxfqmX/Mb0PQc+W+KWQUNRmEtRUzl5Ilb8+aQlvkSeeGgCuR2ZKFo2J4zLgPMoqlJHmealPw3Yk78h88EoODag1tJPmPhU0Ok6I9N2dgpIFvP7WwSz7jFsl9nL6qjWl0DAX1WFyT33H1x5yPOZ8+pBm1bNqqI5isMI5Iigc/Mk4MnIRy9StMx+Ey1VRJFC0hZWf2FwXtzKMq79zilSWSZqqUomvQE1nZQq2JA+vXv3xNMxkke6vIv5qNptdrlTzPIb/wB3x5pzGl/Hakp2Js0jkvoufQ74S1dSGUeLM8iiyR0p/FaaSZbSE2WwsTthYy3JTmdHJJO9mVdQY9duWPf4gVdJJm/hUFWtWioDJIjFk1W2Cnrbr54GJnVRHHRwFSsUZBO1tQvioYnCCtGez4J44iGhDKDlWV1AlnPtFxugPLDVQZlFXSPJlbRp4e/hOena2E1MizCsqat6WNRFH74dzbUGNgB3O/2xbybJ6ymzF/aFJj02PhODc9sJzY0Yci25Zi8pQ3GxG2qrZahXEKlUlisAm7I46E+nLAB6pKamMYhkFZGbs7n98EOGKibL8xk9ugk8CX3HB+LT/N6jpj1mOWLU5rPDHMsusiWB7+7MnQ/1HQ4nCAf1LOVde5WyvMxVLLDm8RKsLoy/pOJKigqKGiDwrandrrITzx7jh8HxqeqTwXS7Apythfz/ADGqmhipHeUBDeNT2xqJzf66EmzKGX7dzSMyr6abLKeKjBAVFS4NyACDcm/ke/7YDvmdRl1DJSVMzSl9b67Hc87Dbl+99sApOMgtM0FPCwDD3pFNllI5Fk5A97WwPoM3eqNRR1rKwmjtESSBGwJIsPPlviwqaufOfGxswnSzIWfxBJCxGpTKt76gDY9Nwdj/AGSNRErOEVWVXVdKHbpuSev7fTHUMtMuTiCRVWpiayux1KyMNlPob79L481LhEChHJKAGxJY+Q8hb9sIaiIB/EtZPXVVZnENNThpIqeSOOWRtzpI35fMYL0UEkVOsBDuagL4d9zZpGP7A4rcCWp0mrJ41VqwOwQbadyw+gb7YcoZYGpo5BDq0II4mvpBAFr6vPflfnhqqGnEAyhluSrkOXSmlho5Mzm95vEOpt72UDa1vuee2Mx4mapDVNTU1rq85DCBNtW+1+w54e844spcsgqYvaqGJ40Z1gplYszAbDVa1ybYz/O8+yyXKEo/BHt0UianjUaXW29zfc3A+pwwoSRxjMZa/rD+SZc9Zl6VSFCxA1oBYqegxJktfNR8TNF4AamWMpKrAEuDzI7C9sBMu/EAUFNTww5crvHHpZpWFmO/S3y+WLXB4M4incXsRr7Wbqf76YQcIQhq3MKEGzLXElD/AIYOnwGESIRvex//AEcFMrjXK8oho1QVNTUEzvCpsqG9gXJ22t1xfzymSKmIN2EPiAja1rgj7uPphfFXJUx+ytOUiY6jFD7ur1b5/wDONb6mAdagfj6lpqfKoNdfFUVxqNTJGL6QVN9/W3TpihwRPUAGnWN/BL6i4HLbSfvp+mJuIKCWtMdHRxRLeRTYSD3QLjdidr6uvbywdyrh6SlyaSSCog9lp5PzZ5tdpXANwigj3Fva5O5J5WthnIHFxHcqxBRjp+p0tbQ/mSVlbRwBL/kSzPqtvsQBzwDzniynroxl+SZbBCbaXqlBZ5PQdPXn6YZanh+npsnaqqyseaTf5MEFLExJPQ61Zr23NjthOzlc8oJIxNmFQ8JTUyRSEaNr2Krt2388diVB/c7EmDkATcD03D+b1LjwsvqAg31yr4afNmsPvh9y7hWI5XFPmIp4ZhtqaVSGFgfd6dxfv12xmM9S8rsXd5ATtrYnbBqHi7MBSpTTytMsY0oxO9gLAHvtth+bGzrqUZ1JWkj+yQU6NEkimy+/pJuPTocQeK0C+IyRhTYqpB3HXte/bywuZVnQqo3EgIjQfEea/wBcRyZtVZlJ7JFHomBsHYEbDHnfCwNEdSJfGyO1AQlmeb1k2ZA6jO5KqeQAF+n1wX4cpBSpLT5k7I93aB77qrdB5HHnIMgQUgnqQZJLXeS+wOI88klaGBYfy0bbx32t6d8LZjy4L/7Po8SLhwhSdxarq6SOokETyThZNI1cziOdc1kAq6qBYY+QaQWHyw9ZNw8DRrW0qRS1L7tJKLb97Yjz+imOTtW5pVxsdYQRgBQN+mGDKA1KIfAVZMysTRkCw0nyxNEWDBk+IG6nscVp6GalVfGjKkmx3B354loVeSdI0TUzHa2PTIBFieKaIjwUWpyxHjA1PGpt22GPKtI1fS0NS7p4sTeKYj7zLoZrem4v5XwQeKKjpI1tpdYkjJVg2+wvf6DvywmyzTyZojxkloqpkG9/dKqPpYHEONLY/iR4cfNmAmgUleETa1iQVW199Njty+RwVhq3qDrr6XxYwd/HlUKflqsPphMqquCliV5ymkAeHA5ZXYHrblvzv54pz8YRxQtFSZbEHZSuqQkgedr7/t647EjmKCMTqG/xOz7LXy6ny3LKWKnmls1RHEqBVQG43UbkkD5DzxmBUn3rbAc8XDT1NQRKUYiU/GbAE4kzTKKvK6eleq0qKpS8aq4N1B5n54vUgUstxAKKlFDvsL40jg68NItzyXS/nba2M+y2knrauKnpInmmkYBI0Fyx/vfGhZTSTZXlz1Esw8WN1haEEEq+mxa/Lvb0GEeSaAmZzqGM8qJqx1yyiEk88swapaO7WYWCrq62F+XU4uZYkuVSPGYxRMiBizR2EaX3Yn9RJNha++KGWV+VipMVNl+YyOLapTV2Oo9gAPrt1xBmCT5jmVNRimq6egpZUnkkjlJjVma2qQuNyBsLH0F7nE4PIydFBOzGmkm9uM6yt47SAIGkFid7i4FrED++uL00CU8MRWP/AA9OAlPFbeV/5vQG5HnvyGF5Eq8qknjlRbQMRMSGfR2foCvn0B9be67Np3KhgqyFLK7NrjlXsp5jYcvtjVOtxZMrZnO3juFlUzkfmzk3SO/6Qeuw37+gwuViJIpWMkR3vJK27yn+/kPM4J1MrszKYiiDcILfUH+mI44JKvTTgktI1l397E7ObgD+YiZxlKszT0kJRACXQfvgNS0c1ZOIqdC7eWGji8xUQWkWcvUEkTqEK+EQbWPc8+WF+kzCemQxwNouLEjnj0sJyHFfuev4xtR8kZKHJ/4QIDmQUNLyUdfXDHQ0kk5LR0yxhUOpjz+WEeZqupoopjUvUSI26Nvowz5NxPPBULORGJBH4cqy/wC2IcyP+4mzPSRDyPHQhYcQVFJQNR0qiS7gMz7Mo62GIONoRPkdPPYs6sCpDbgYhz3OcqjbXUKk1Q1mKRCwJwJXPYsyZKeVfChkGi2+19v6YHHjbT1E5xbij1CvCWb5xLEtJFKoVeevqv8AXA/ijMJJqwUtSxnaLcquygnri9DktflmWFqIsKzQfEsP2wm1dXO6HxUYVEZsSRuw/wCDh2PEGcsIGX5Tq9Rgq8lrWygCUWQMTPP8fh2tbUOY5k38sLmW01XUVqwUoOvVvt7q+Z7DGl8PZNRyZfM9YUWlnclppn0lgRYjXzCgG9u5XCvBQQUuZVE+S1s5iM0iR32OgfDfoxsefmOuHo/HGSZ5vyrRqe5kzGipGugkMCHUjKRtvqt3Fr+m3rgTJHJT5NSzpKzCslEz2X4NJcKGPK5Nz8vLDTNTZ/Ta4mhq5KnwyY4z7rbqb2JHPrbmenTCpWw5gadIahbU9OoX2mNG8Nm7F+RIuR6g28+xbsxnjkBGJlY1jLGWZyTa1yScVGfWSbgHthpo+EcykpkM1GXLsLgD4Rba/re/b5g2c6Dg6lOV1FM9FHI/h2jBUA6jYg+qjcn0744OAaEWzhNRMyThqqkyOXOJFPgoC2o2IVRzY32/8YCPQV2aZn4MUDC0eo7fDGP1H1v98Ec2oc5jzlcjRwqTFJEiEtomAuVZhy2sdrbW9MNNHRV+V+HVZhLSmoqnAMUQ2jEfQ9/iB27/ADxzt8f39zCVUFz36hL8PuGqSM1NVDM8EqKUOtb6oyBc36HZseamjK0FPEQVDs9S56jsD8tX1wdjqZXeqZWVWahChI9lBZiosLeeLlfAAsroFLqqxqS23u9x13JwkjkNnckYlhcUaVVyxjaQeKwBcj4QO3r5Dlj01VNVRAuvi3cyBGIWJCf1MOpsNhbb57CMyEsTapyXDEgsOdzgMauurKmoqIa16aIMYgkC2LqNrkXtfbzwnEpsm6mYxc0H+L1NO8EshadhEY3luFEi72Fid+3mCeuK9ZJTTutHkPhVTyDW1LfT4LDcje1ue39MKED1cFAYklmBme6jWbnpz8zft6Yly+MUkoRGa1iZXXYnvb1O2DLa/mEY2QT5fRosWcz+yyi+1w5jawte3TfYjY4Rs8zKoSeV6E6YB7qupIFx1AO4+eLOc1Pt1Q1TNzB0xqovfp9By/8AGKZgMJ8NvekcfmgG+m/THLxG6h4igNsLgfLqCXNo5CrklSfeY8ziiaKRZ5ImUB0O9zh0yTLYkNdVU7Cngp4VLISSNZ2G572JP2wlVVTJNM8rkhmO5GKsbMzGup7gfG2NSBuGeGqWRMwjaqQiANdt/itgznsVBmXEEQpXFPC6/msR8JxX4bp4ajKjGalhM7X54sLSQrN7HJDqcrqLHEmTJ/tJ/iWoBwFQPmNDTy5oIqWqFTGhVXktyGHCq4Zy+OjjjhkkNRouiqMLuX5PSUuYO7VGrTvov/vh7yKWMxz1QjJbTpQ9sDmcmgp0IAoAlhuBa3iaqy40iVdOXtHpkv1I2Bwk5/nK5vmSVFNSCn0ppIHXDfW5S+Z8RU2XZnUeyCuDBXIHuvY6PqdvnhqyLhXJKajNI0UT1kJInZ9yG64amQY0BI3J6skXM7NfBlmWVHhxAzSzKYZNIJRlIvc87EC3nj3ktUBWipQiJV/MF22BvcKO3MYFZlBUVqe5AaaGO5/xDCO9+2o7/f1xao2amgYtUU0cx3jWOUNfSNxfkNjscOOM8APc8n4H4Q/xvmdTW5T7RIlRcMiCeO6xDvuTdj0v58hj5wNkVJnESHNDJVSylnEbSsFQra1wCLki9zvsbWwrzVb53GaOlef3fznWeX47dAvLV723/OHXhoDhiKXNI6hK2ilpgYJQpHvC3vMnMaVvf03tvjSCmMD3OXFkGM1GbNYY8myyrp8lo43anQSGW+gQAWIXUTcnrbnv6Y80nF1PmeaaYI2hiKqrvMQOdtQHrYC/lhNkramrqJJvFLmU/wA2z9d8evCMG6SKg/Vp6YkOYiwBIix9wzVVS5fx17bC8L04g9mVioJUX1A2v72/mLX5csWuKpaCnkoZpSi1DVErCn5afdF/9rf8YW6aGRqkSozGUnVGPPvi9nGT0kuUStVFpc0kIZJS7fk25Be/Le+3744ZOZ+3UMOGAUiS0FbO5V00u2gaY2cLcAncgnlfl/xgymYU0K/9Ro1ia3MysdR68icZrRZ2YZJFr9Rm3/8AjAIYWFiDa1rYZJKfN8xyOSWkyqvnnYA081N4bxhT1JVjvzFgL4IYsitQhNhcGgIU4k4hyPQtNSU6LL4fJY1vI3nfcC1zhboqTVBDGoHjVD3AA2Uf0tvgRQZTXQ5mkVZAY6iUaNEjqJQxPMqTf59b4dqbLJbNJ4sMchXQo8QSOi9fdS++1ufTB5logTXxFO5V8GJZ56pmUU9CvhxkH45LW+dhv6kYqyRtHGIVBEz+/N10DoPkDy7nBCUUEUcUcM5nEB91JLxgNzLFeeonv2HbFKfUze/EETmLHbfrthLkAUIrUptEkbh5SwZd102IA6fPFaXRyjawY9BufXBlaY+HeJlbVsE23xTBAnkhqmVFUaSzC5Q+XngASISgsaEt0UsNJw5IZ4vEjnkta2+q1hf5fvhbj4akzGvRItUKSuEU6b3Ym3uja/7eeD9DFHWVUdMLmEOGWJuTMSAvyubn/tONOy+hiqKx60L+VSxCOEsLi9tyB5D9/XFGENep6WbKEUIo2JmeScGmmz5qMO9RS07eJPIzWDAdNuV/U9cHoclppK2prpgtPRm/gRpe5t1F7ny9fTDVm1NHRUa05lEPjuZKqQH37fyjz6evzwBfNLVS1LQBREAtLTsLKgt8Rv8AK3bn2wWRRf3Mj/VZlOmMGZpwy9GyyLEsSMusib3SD1F+Ww5k2wQy0QeGgeZTTNyKEaSe1x1xRzOsevcGskVkvd7PZnA5c+Q8sEDmq1uWR5Zl8fs8e5cWFmAtyI9MTFMfKwZd43mZcr8W3Fv8QI6zM62maAIFpk911O98UY5c5qSZ6aQyTzAGZjzJG1z9MME9E80F4pQTaxUczifIaOTK3NRIjToyWKKL2wRyaAnp8a3A+QcL0lTXCleGRqcDVJLOioSBubCxa3zGAXFWRSPxZPQZJCyrLGS0a3ICKxHLtsm3fGjcPsKHLtVSED10bBzzKkqSATzPX6YBUeTVOcZ97cszRRhBqmRb2IuSL8r739CMUY8hXfsz5pcrBu4pQcCVvirrhqNA3Yy2j5noNzgpNRScIyx0NfUM+W1LFp0ViWgJHulGts1gd7b8iLY0+hy6npo3q5YZJvDXX4tSxZmIG1l5Dy29MZp+I6T1MMtQhbTFMHmH+lh7p9Be3zw3kxI5HuMTyHDgSWmpYKSOLR4ssMajTKrABkNtLDbe4A9D6YKTyUcf5FHBE6aNbO6N7h3+I387HYYCcBtUiAU9fSzpTrdopZImCmNgdQ5crgn5nBr+C+Lm+YUSVTWhKkhY2KMnmR16j0xHkxlWPuBnUh9dS7S0xkKS5bGjyWDOjAWZuoB367YE8RcRVdCsktQ00bxoUEJNgWN7Aj/Yg8umKlJxOnCmanwiKmnViJUEbaA+4uhPW399cKnFXEZ4gzB5Y6cU0GolIQ2ojzJ/25DDU8fkASKgpiZmB9QVmFVJX1k1VOB4krXa17ffGg/hPlpqjUu2TRVMCsCKoyaHRv5V3GodSOnzthMyjKvblhld9MRqUhZQPeN/sBb742XIvZsuy+rgoFKUlNWxonUhW5k9zvvf/jFTsP2iUu4AoQjmmT0Gc04SqyqOYqPy/GcKYz5SA61+Rt5HALM+H6ejkSWbMXy6V9g1TJdfQSqB3/UMGa86C6+DqKFg3hNp5bfDfvhYzWnoK5gtVJURqAdmlbfboN8TtR7kxyE6O59rOHa+mnhhlgauhf8Ayp4lLki19iPIX546fh3MqV/Ep4pZY+Wk/EPXAlaMxpS5Tl7O1FO0jSxlzqjaw0yC3ILblyN27ixLK8ky8wtT1oqJ53/yzTnYH+boCDt3wlkW+4wpiq7M+1mUTvBDUw0U8U4kIeLUFO3JgeXMffC7W8O8RV9a0tZTol7anepiB2sLnSbk99ieuHCfhMTZbL7RRGeRF/JdjpZD3NufnfAY8DVCjxqIQvJENTxhtDKR2P6vtgl+vqOwfCDo7/M85BNSZNMtO1X7e99ZWNNKarWsHbc7dbW32vhlm4mzmdTT0dJDAEsfDF9ZHcHl6fbCrX/wxYDJU1LS1AAV5EX3l/7j+r57+ePlHxVW0VEvtEEeb5bTbR1dOSstOD+l7jYeTC23PBYwzE0ZmfGeZKy4f4lXzO7eISLhomGk363PU8ue+LuWZU1fMFjlcPGtlgkaxva5sOeAlf8AibFN4b0tEImT3X1hSJVtya3IjoemAMfFc1TEYZk1ENrEzObgfygdMacLDZ3EL47seo41WVBoqkxAloWCtGyEEbkb9OnTvitSJUU1EZ6xrxoCFEexOAUX4i1kM8tgZIJLahI1zfrijmPGbVc6+BCI4f5OYwo+NkJ6np+MmPB+TGnh41Wa1Esi6KaFBsGa7Ng9TJRwMYv4oUmteQhth5WxlU+fVMkdqRWRr29wG+KYMrqktTLIbudaDmgtsfrgl8YnbalXzkzUc8zODTNT6hG+tnBdrAWJG/yviLgvLMyry1V7SkeW6m0vKNeq7EkqpsN/P98QRZVSZjUCStDVMjMzu0jMBzJ5A4moOM4MpkgoqV4pKWnKxQLpISM7Fjc87Ek38sGAO588gFfmaGxiKCnaciyOgLneRrEW++Mp4ilqHzJsvCWlBAnvyUKQQD9AbeWJOPuKfEzWKDLZdTQu12AIAOr7nl9Me+GUqc5qqitrFCUovIzKNJludyO199/7BuLAM4KSQxj3lsH/AKaDOmt2JaR2+Llsflz+WAbU5qqCWNZmXMJZtJlEhDOlvdVd/XsCRa9yLN6JI2UvIjLCpKeAouAo2sSO2A1PDl09W8NWgRZxpeJjbw5D28ifuR3GOZaqcWozMuMIKqGgFPO6FYyH1CS4lvttqN7gjluRZsK2VFKfMoHkjikj1gMswupBO/2vvi5xYlNFntV7GXMNxoLklux3O/O+Gbg7IsszHKFqqiNjIr6SSNak77abi+1vp63cKRKlYIXHct1OVSU9dTz02Wx0sEepneKbxI3YDY3ubHy8hi/lWZBsrr7MR406tYntbE1blEhpg1LSoI2210xIjPkynl9B64VqsSZRSR007gVBnYSxBgSguLavUC/zxJ9ibkYJJmj1kitV5izfCkqMCTvZtV/2GPtLBTVFkeQFv5Ngd+u+x+RwJyWqObVmbhWurxKVBPL3j/8AY4naON5VgZAVenSaMkkHcLcXG/M4K73MMJUtAKI19UhVRDSy/wClluvu3B3B579hivRQGKpETllVFh3VradYA+QJIPlik1bNTZVmFGZ6mWOaECztqEO9iL8wDf7YszytM2YOPdDUEdwdrFbn5bgYE8TU6x1GqGlgQB5Y6ypIuGBYsAeosWxFmNI7wy+x5XGboQDKEXQLeuIqSuY1ARm994VkRiSNQ3BBP036HEyZlFLIUmnqafqRMq6T87b4pBUiEaImJ8cwTU1bOGp1hLsDIsT6k123N+W/O3e+FumqXo2jqaaYxzI1rqSGt/TG68R5Dl+dJKFehmeTYtHMImLd7G4J+mMBnXw5GQ81Yg/LBY10RKsDkij6hU1eX5mStbGKKdj/AO5p0ujH/XGDt6rb0OIMw4er6CnjqfyKiml+GellEin1A3HzA/2x4paWCrQssgjZBcpv73oenzxov4TezvPU0sbmSnZiriSzaSYyQygjY3Rr/Ltg+ddR7ZgO5nFVkea0lIlVV5fVQwOAUkkiKhhgabg43bivLq2to/Dhl9opjuwcqpW3K/8AXCWnBENROBVutHHuC8W9z6csAPIAamESnkgn7CIVLNJBJrhlaN+Vx2wayWoknqZi0aOrr+YGOlTvtywNzbLpsqr5qWXcodmAsGXobf3yOIYJ2hVkF9LWPbDHXkLEpDWLUzXJ6V6uWWCHMKaKGS8bLDqkk89IUfscWcy4UyyLhashpqURVYg/Lk8NVe9xYMNzuRYgkncYu0UYiZoYDFB19moLaj5vJ27n74MLElPRMHiFpEuEQnrsLE/6gDfEyErPLDFRqZ3wrLl2a5JElRS05rqW6mV0DM+wMZPU2CEedjhm4AeXPPEkq9KxgLeNUAEhHK/Swty64zvhSXXxatBTOXpK6fw30pvp3a4HcC+HbKpJMkqWpDNrMtgSy2AvcbeRBB+Z5WwOU8HBPUbmoENfc0IVJrGkiBtB4ZEb2+Ig/F6X2HexPbCdmGWjMk0CQJXxoUJ5LLtdTcfKxHQ+Qw3U8q1UB0R6jN+WjILXUbG3YX+u2A2dUaSRGKSWOlrqbdGZgFdex8v2PrhjjmLiGvuYTmy1ENbU0+YQ2qVYKdQIKEG+3qD974dvw8u+VQw3usmY8lIvbQNv3wjZ1UvV5lV1DvrMkzEN3Fza3yAxY4cz+bJqumlCCWGGYymHXp1HTY72NtvLDmQlKEuKFsdCanWe20sBqIHc09UWjkjV9wQbXAPPkTbGV52rRZpUOra0Zr3ueoBsfS9vlh6y7jfJ6uEQZmstNGZTqXSWGgk2sRvcX+3PCXxlLSy55NJQ1YqqdkTRKABtpAtt1FsKxowY31EYcbK+xH38Ns2yr/DQPVrDUOSkqysFLXHQnYi4++GHMWVUyWqj3E8ckAtzOzBR9QBjCYpvCIY6TY3CnE/8artZaOpkjOsMrIxBUjkR2xpwehHt4oI0ZrXt4kopPGhkqPZVcMhFgSL7E225b4JcNZnS8UpX1dJD4IWl3Q/pOlhbf64wn22ptbx5QLk/GevM4v5Hn1fks7SUMxTWAHQ7q/O1x1tc/XGDxiB3cX+lIHc32CmlaChe/wACsqEi4K7G3rz+mKU9bPTIDFKQwZgCwuBv1B+WE/I/xFg0UFJWvLAkCusjfFueRG3KwtbFnMOIMvqZpBTVXixNKWRiQNQI29Nxywlwyr1JnRl9QpV5tqc/xTJaGqsPigXw2I6EEb4yziqBXzSpraSleno5pPcVjq0tYXBPrc/PD5VBZHCSyCQMCVN9xvv12+e2FzOswp/4ZUUUoZjq8SOxvYna/wBvvgcGZ+dR/iWX3E0StGrKhsGFjbrgrwxxBPkOZLVRXeM7SxFiA48/PfAd9xYYmWF1p0laJvDYkK9tibcr49AgVuWlQRRmw8E8RLX1AMznSX0E77ahsLeR2+eHaDREQkiflutggt33Bvfe5xgFLngoKaP2FPClV1L9ntvv8xh0m/E/21IpIMumjkp5jNIEIdAhBDD0ueZHXE64yL1I38dlP13DP4qUuX5zlviQzg5jSWMUZis7qSAy3tv3A8tueMtrco8CCESKUOo3lXdXUi4PfmCMNlVxjFxFmAjFHBAH+F5Rax8iOXLrffEWaZZLmEDRUTmY6Qwa1iV1du9zvbr64xszKwBhYmdTTamnZZTwCit7MaRGWwgB3125ud7m/e+KksqzwvLI/wDlKqKgN3GrYHY2G4Bv5nHY7GNqRsZnEDZLlPGh0+2LOtWyaNtO7DbYcjcg9sO2YxZfWAVAdxJGxux2GnURY2Hext627Y7HY7yOxHZTpY6Q1mW0NFBLUtp1wqFA30LYEHbz3+nbGffiXxfw5mkCUsc071Kgh5IUtpXY6Tt15/8Ak47HYbjYk8fU3F93ozNvHyKeOBKiOeNlIMpgXcggatzzsb2HrvyxHE2RJKpLTuDASyut7SG4te3IAgg97/PsdimX1PVP/A5vyZHlgBlOmTQBdbgLfttckdz5Y8askp5VCPNKpQ6i63CtcAW2F9i3ToO+3Y7HTQJJLBw6oS1XVnWQQFtcLr3BFtjp+9/K/ilXIp1WCaWWFgxAlCgahqtc35e7c2uNyMdjsdO9TvZcidyI56va1ztt8V7EgX/Tbvy64+AZXPJSRhPACL/iGGxY6B3B31D0N+Q3x2Oxlzjqeq6my3QvsE8kjNUFQpYH3APiGw5nly2xTnhWnrjG7WUG9252x2Owpj96iySWqHcsEMlfBI8uuDXdgz6duu/TE2a0cFFRyy1AjJkuYwbFgTuL77Y7HYiP/UCH0upBkwyPMs6jhqKZ443ARdICgnQRqIHXVv16b8wSdHQ0IlzTLGp5HgRyIUYXZCR8YN+Q5gfXHY7FGdiLqZkFJcAZtS5RDEy08NWZmQhCWBAe/M/LoPPytZpny+gnhrqWKuhmTSY3UDpcaiL/AKhpJHmwHMHHY7BjIeI/MLGLG4w0EPDc1bHW5SpjqKliVpJB/kkncA8gOlt9vniapqMnWSUSmWnEQ8OMNHq0+8b207kW9efpjsdiYm8tGDlUcLn/2Q=="/>
          <p:cNvSpPr>
            <a:spLocks noChangeAspect="1" noChangeArrowheads="1"/>
          </p:cNvSpPr>
          <p:nvPr/>
        </p:nvSpPr>
        <p:spPr bwMode="auto">
          <a:xfrm>
            <a:off x="76200" y="-555625"/>
            <a:ext cx="1638300" cy="11715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7660" name="Picture 12" descr="http://t3.gstatic.com/images?q=tbn:ANd9GcQ-9G79ocnPIxLJjgn6e_0ZSrSeB58ezJLn9XV5-0WSWoEOJ2Gg&amp;t=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357166"/>
            <a:ext cx="2857520" cy="400052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643570" y="2214554"/>
            <a:ext cx="1116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solidFill>
                  <a:srgbClr val="FF0000"/>
                </a:solidFill>
              </a:rPr>
              <a:t>BUKVA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7662" name="Picture 14" descr="http://www.botanic.hr/praktikum/Images/Fagus_sylv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 flipH="1">
            <a:off x="7179454" y="2778914"/>
            <a:ext cx="2028840" cy="1900251"/>
          </a:xfrm>
          <a:prstGeom prst="rect">
            <a:avLst/>
          </a:prstGeom>
          <a:noFill/>
        </p:spPr>
      </p:pic>
      <p:pic>
        <p:nvPicPr>
          <p:cNvPr id="27664" name="Picture 16" descr="http://www.djecauprirodi.hr/stock/galerija/priroda/breza%20cop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3071810"/>
            <a:ext cx="3811803" cy="3786190"/>
          </a:xfrm>
          <a:prstGeom prst="rect">
            <a:avLst/>
          </a:prstGeom>
          <a:noFill/>
        </p:spPr>
      </p:pic>
      <p:pic>
        <p:nvPicPr>
          <p:cNvPr id="27666" name="Picture 18" descr="http://bialczynski.files.wordpress.com/2009/09/11-grab_pospolity_00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20" y="4429132"/>
            <a:ext cx="2143108" cy="2602361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57158" y="4572008"/>
            <a:ext cx="100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solidFill>
                  <a:srgbClr val="FF0000"/>
                </a:solidFill>
              </a:rPr>
              <a:t>GRAB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7668" name="Picture 20" descr="http://benedictambrose.files.wordpress.com/2008/10/maple_leave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0860" y="4917390"/>
            <a:ext cx="2143140" cy="194061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7429520" y="5572140"/>
            <a:ext cx="801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dirty="0" smtClean="0">
                <a:solidFill>
                  <a:srgbClr val="FF0000"/>
                </a:solidFill>
              </a:rPr>
              <a:t>JAVOR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85852" y="428604"/>
            <a:ext cx="62941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LISTOPADNO DRVEĆE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571481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I</a:t>
            </a:r>
            <a:r>
              <a:rPr lang="sr-Latn-RS" sz="3600" dirty="0" smtClean="0"/>
              <a:t>znad listopadnih šuma su predjeli na kojima je rasprostranjeno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3857620" y="1071546"/>
            <a:ext cx="650085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zimzeleno drveće</a:t>
            </a:r>
            <a:endParaRPr lang="en-U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  <p:pic>
        <p:nvPicPr>
          <p:cNvPr id="5" name="Picture 12" descr="http://besplatne-slike.net/priroda-pejzazi/zima-sneg/slides/cetinar-jelka-prekrivena-sneg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28868"/>
            <a:ext cx="2853935" cy="3805247"/>
          </a:xfrm>
          <a:prstGeom prst="rect">
            <a:avLst/>
          </a:prstGeom>
          <a:noFill/>
        </p:spPr>
      </p:pic>
      <p:pic>
        <p:nvPicPr>
          <p:cNvPr id="6" name="Picture 10" descr="ImageShack, share photos of borovi, share pictures of borovi, share video of borovi, free image hosting, free video hosting, image hosting, video hosting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1" y="3143224"/>
            <a:ext cx="2786050" cy="3714776"/>
          </a:xfrm>
          <a:prstGeom prst="rect">
            <a:avLst/>
          </a:prstGeom>
          <a:noFill/>
        </p:spPr>
      </p:pic>
      <p:pic>
        <p:nvPicPr>
          <p:cNvPr id="7" name="Picture 2" descr="http://www.suvaplanina.com/Slike%20sa%20Stare%20planine/Galerija%20Vrazja%20glava/Arbinje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9144" y="1714489"/>
            <a:ext cx="4933186" cy="2071702"/>
          </a:xfrm>
          <a:prstGeom prst="rect">
            <a:avLst/>
          </a:prstGeom>
          <a:noFill/>
        </p:spPr>
      </p:pic>
      <p:pic>
        <p:nvPicPr>
          <p:cNvPr id="8" name="Picture 6" descr="http://4.bp.blogspot.com/_9DRIQ9xf9U4/TQylUUIoI3I/AAAAAAAABrU/gCvp3vdkV6E/s400/pozadine-priroda-snijeg-borov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4357694"/>
            <a:ext cx="3048000" cy="2286001"/>
          </a:xfrm>
          <a:prstGeom prst="rect">
            <a:avLst/>
          </a:prstGeom>
          <a:noFill/>
        </p:spPr>
      </p:pic>
      <p:pic>
        <p:nvPicPr>
          <p:cNvPr id="9" name="Picture 8" descr="http://t2.gstatic.com/images?q=tbn:ANd9GcQNN-c5c4X3mLjB6XjMCAU1DBuh15fUrznzhsfkoseaYEUZfVu5&amp;t=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14546" y="3143248"/>
            <a:ext cx="2466975" cy="184785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143900" y="3500438"/>
            <a:ext cx="10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solidFill>
                  <a:srgbClr val="FF0000"/>
                </a:solidFill>
              </a:rPr>
              <a:t>BOR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20" y="285749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solidFill>
                  <a:srgbClr val="FF0000"/>
                </a:solidFill>
              </a:rPr>
              <a:t>SMREKA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7422" y="321468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solidFill>
                  <a:srgbClr val="FF0000"/>
                </a:solidFill>
              </a:rPr>
              <a:t>JELA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1571612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/>
              <a:t>DOM SU  DIVLJIM  ŽIVOTINJAMA</a:t>
            </a:r>
            <a:endParaRPr lang="en-US" b="1" dirty="0"/>
          </a:p>
        </p:txBody>
      </p:sp>
      <p:pic>
        <p:nvPicPr>
          <p:cNvPr id="4" name="Picture 12" descr="http://trestonline.com/media/divljac/lisi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14554"/>
            <a:ext cx="2568239" cy="1857388"/>
          </a:xfrm>
          <a:prstGeom prst="rect">
            <a:avLst/>
          </a:prstGeom>
          <a:noFill/>
        </p:spPr>
      </p:pic>
      <p:pic>
        <p:nvPicPr>
          <p:cNvPr id="5" name="Picture 16" descr="http://trestonline.com/media/divljac/divlji%20vep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1095" y="4000504"/>
            <a:ext cx="2252538" cy="1928827"/>
          </a:xfrm>
          <a:prstGeom prst="rect">
            <a:avLst/>
          </a:prstGeom>
          <a:noFill/>
        </p:spPr>
      </p:pic>
      <p:pic>
        <p:nvPicPr>
          <p:cNvPr id="6" name="Picture 14" descr="http://trestonline.com/media/divljac/vuk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286256"/>
            <a:ext cx="2428860" cy="221457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857752" y="1643050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/>
              <a:t>DOM SU MNOGIM  KORISNIM BILJKAMA</a:t>
            </a:r>
            <a:endParaRPr lang="en-US" b="1" dirty="0"/>
          </a:p>
        </p:txBody>
      </p:sp>
      <p:pic>
        <p:nvPicPr>
          <p:cNvPr id="8" name="Picture 4" descr="http://t2.gstatic.com/images?q=tbn:ANd9GcTna9pabl3l6H1C4EtmTl7RQZh09QALMufpv99lk1cV80AJsQE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8082" y="2143116"/>
            <a:ext cx="1343025" cy="1562100"/>
          </a:xfrm>
          <a:prstGeom prst="rect">
            <a:avLst/>
          </a:prstGeom>
          <a:noFill/>
        </p:spPr>
      </p:pic>
      <p:pic>
        <p:nvPicPr>
          <p:cNvPr id="11" name="Picture 2" descr="http://t3.gstatic.com/images?q=tbn:ANd9GcQo-9ppF5IWI_0fkHGqmWqhRVODl7WIH83U4JaWi4_CQc-6a6eEi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22" y="2500306"/>
            <a:ext cx="1475693" cy="1357322"/>
          </a:xfrm>
          <a:prstGeom prst="rect">
            <a:avLst/>
          </a:prstGeom>
          <a:noFill/>
        </p:spPr>
      </p:pic>
      <p:pic>
        <p:nvPicPr>
          <p:cNvPr id="12" name="Picture 2" descr="http://t2.gstatic.com/images?q=tbn:ANd9GcQ_TeLL_eZMbpSC19-kxa439XbBCcpCqGPJVjXKJNbI14ndV0m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6578" y="3429000"/>
            <a:ext cx="1982445" cy="1314448"/>
          </a:xfrm>
          <a:prstGeom prst="rect">
            <a:avLst/>
          </a:prstGeom>
          <a:noFill/>
        </p:spPr>
      </p:pic>
      <p:pic>
        <p:nvPicPr>
          <p:cNvPr id="34818" name="Picture 2" descr="http://t0.gstatic.com/images?q=tbn:ANd9GcTlgKwKtHYAfpDDCQpfA0zDmsKALzHleI9pwqlxU3sLQurr1qP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0430" y="2643182"/>
            <a:ext cx="1357322" cy="1285884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500430" y="2500306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/>
              <a:t>ČISTE</a:t>
            </a:r>
            <a:r>
              <a:rPr lang="sr-Latn-RS" b="1" dirty="0" smtClean="0"/>
              <a:t>  VAZDUH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357950" y="5072074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929058" y="3786190"/>
            <a:ext cx="35004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 smtClean="0"/>
              <a:t>OBEZBJEĐUJU OGREV I GRAĐU</a:t>
            </a:r>
            <a:endParaRPr lang="en-US" sz="2800" b="1" dirty="0"/>
          </a:p>
        </p:txBody>
      </p:sp>
      <p:pic>
        <p:nvPicPr>
          <p:cNvPr id="17" name="Picture 2" descr="http://images.fordaq.com/p-17850000-17842936-D1/ogrevno-drvo--Grab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86182" y="4786322"/>
            <a:ext cx="2667018" cy="1214446"/>
          </a:xfrm>
          <a:prstGeom prst="rect">
            <a:avLst/>
          </a:prstGeom>
          <a:noFill/>
        </p:spPr>
      </p:pic>
      <p:sp>
        <p:nvSpPr>
          <p:cNvPr id="34820" name="AutoShape 4" descr="http://www.web-namjestaj.com/stolica%20r.jpg"/>
          <p:cNvSpPr>
            <a:spLocks noChangeAspect="1" noChangeArrowheads="1"/>
          </p:cNvSpPr>
          <p:nvPr/>
        </p:nvSpPr>
        <p:spPr bwMode="auto">
          <a:xfrm>
            <a:off x="155575" y="-2811463"/>
            <a:ext cx="4533900" cy="5867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4822" name="Picture 6" descr="http://t0.gstatic.com/images?q=tbn:ANd9GcQVBx_o4hT2seLSy6Oo3eKpUMPawlspZuCT2a6M61BDTBhZxa1z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215074" y="4143380"/>
            <a:ext cx="1333500" cy="1752600"/>
          </a:xfrm>
          <a:prstGeom prst="rect">
            <a:avLst/>
          </a:prstGeom>
          <a:noFill/>
        </p:spPr>
      </p:pic>
      <p:pic>
        <p:nvPicPr>
          <p:cNvPr id="20" name="Picture 10" descr="E:\Banjac, ptezentacija\414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429520" y="4643446"/>
            <a:ext cx="1066800" cy="19621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301513" y="500042"/>
            <a:ext cx="974702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ZAŠTO TREBAMO ČUVATI ŠUME ?</a:t>
            </a:r>
            <a:endParaRPr lang="en-U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0" name="Picture 8" descr="http://upload.wikimedia.org/wikipedia/commons/thumb/6/64/Gypsy_moth_larva.jpg/250px-Gypsy_moth_larv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2649700" cy="242889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85786" y="1285860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/>
              <a:t>GUSJENICA GUBARA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715008" y="1357298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 smtClean="0"/>
              <a:t>NEPLANSKA SJEČA</a:t>
            </a:r>
            <a:endParaRPr lang="en-US" sz="2800" b="1" dirty="0"/>
          </a:p>
        </p:txBody>
      </p:sp>
      <p:pic>
        <p:nvPicPr>
          <p:cNvPr id="28683" name="Picture 11" descr="C:\Users\BALABAN\Pictures\zabranjeno-sekiranje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1928802"/>
            <a:ext cx="3171825" cy="4067175"/>
          </a:xfrm>
          <a:prstGeom prst="rect">
            <a:avLst/>
          </a:prstGeom>
          <a:noFill/>
        </p:spPr>
      </p:pic>
      <p:pic>
        <p:nvPicPr>
          <p:cNvPr id="12" name="Picture 2" descr="http://www.vesti-online.com/data/images/2009-11-15/9030_toplota4_f.jpg?ver=12582536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3500438"/>
            <a:ext cx="3429024" cy="2571768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571868" y="2857496"/>
            <a:ext cx="1454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 smtClean="0"/>
              <a:t>POŽARI</a:t>
            </a:r>
            <a:endParaRPr lang="en-US" sz="3200" b="1" dirty="0"/>
          </a:p>
        </p:txBody>
      </p:sp>
      <p:sp>
        <p:nvSpPr>
          <p:cNvPr id="18" name="Rectangle 17"/>
          <p:cNvSpPr/>
          <p:nvPr/>
        </p:nvSpPr>
        <p:spPr>
          <a:xfrm>
            <a:off x="-500098" y="357166"/>
            <a:ext cx="921550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KO     ŠUMAMA     NANOSI     ŠTETU?</a:t>
            </a:r>
            <a:endParaRPr lang="en-U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http://farm3.static.flickr.com/2572/4049768775_c7608f66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 flipH="1">
            <a:off x="4143372" y="642918"/>
            <a:ext cx="278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b="1" dirty="0" smtClean="0">
                <a:solidFill>
                  <a:srgbClr val="FF0000"/>
                </a:solidFill>
              </a:rPr>
              <a:t>ČOVJEK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2071678"/>
            <a:ext cx="83582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 smtClean="0"/>
              <a:t>ZASAĐIVANJE MLADIH STABALA NA MJESTIMA  GDJE  JE  ISJEČENA  ŠUMA.</a:t>
            </a:r>
            <a:endParaRPr lang="en-US" sz="2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3643314"/>
            <a:ext cx="72152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 smtClean="0"/>
              <a:t>POŠUMLJAVANJE  MOŽE BITI  PRIRODNO I VJEŠTAČKO.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0" y="928670"/>
            <a:ext cx="97869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Š</a:t>
            </a:r>
            <a:r>
              <a:rPr lang="sr-Latn-R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TA    JE   POŠUMLJAVANJE?</a:t>
            </a:r>
            <a:r>
              <a:rPr lang="sr-Latn-R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istockphoto.com/file_thumbview_approve/6231840/2/istockphoto_6231840-oak-tree-branc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14488"/>
            <a:ext cx="6715172" cy="2457451"/>
          </a:xfrm>
          <a:prstGeom prst="rect">
            <a:avLst/>
          </a:prstGeom>
          <a:noFill/>
        </p:spPr>
      </p:pic>
      <p:pic>
        <p:nvPicPr>
          <p:cNvPr id="3" name="Picture 4" descr="D:\Banjac, ptezentacija\v0010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785794"/>
            <a:ext cx="1666883" cy="2500330"/>
          </a:xfrm>
          <a:prstGeom prst="rect">
            <a:avLst/>
          </a:prstGeom>
          <a:noFill/>
        </p:spPr>
      </p:pic>
      <p:pic>
        <p:nvPicPr>
          <p:cNvPr id="4" name="Picture 4" descr="http://t3.gstatic.com/images?q=tbn:ANd9GcQsAXbGis082W__EDaIbLF_EzRbr8R0UfbPHdFI_FmQAgzuNXi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86602" y="4429132"/>
            <a:ext cx="2147821" cy="218122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28662" y="5072074"/>
            <a:ext cx="442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2" descr="E:\Banjac, ptezentacija\seagullsm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32" y="428604"/>
            <a:ext cx="2000264" cy="114300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928794" y="4857760"/>
            <a:ext cx="464347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P</a:t>
            </a:r>
            <a:r>
              <a:rPr lang="sr-Latn-RS" sz="3200" b="1" dirty="0" smtClean="0">
                <a:solidFill>
                  <a:srgbClr val="C00000"/>
                </a:solidFill>
              </a:rPr>
              <a:t>RIRODNO  POŠUMLJAVANJE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781 0.01805 C 0.21719 0.01389 0.22604 0.00995 0.23524 0.00532 C 0.23993 0.00301 0.24965 -0.00116 0.24965 -0.00093 C 0.26927 -0.01898 0.24097 0.00578 0.25937 -0.00764 C 0.27482 -0.01898 0.27812 -0.02269 0.29653 -0.02709 C 0.31701 -0.02547 0.32604 -0.02431 0.34323 -0.01621 C 0.34531 -0.01181 0.34739 -0.00764 0.34965 -0.00324 C 0.35069 -0.00116 0.35295 0.00301 0.35295 0.00324 C 0.35677 0.01898 0.35364 0.01273 0.36094 0.02245 C 0.36337 0.03125 0.36389 0.03495 0.36909 0.0419 C 0.37482 0.05787 0.38385 0.06551 0.39653 0.06967 C 0.40382 0.07708 0.40677 0.08032 0.4158 0.08264 C 0.43732 0.08194 0.45903 0.08356 0.48038 0.08055 C 0.48212 0.08032 0.50121 0.06805 0.50451 0.06551 C 0.5092 0.06203 0.51909 0.05694 0.51909 0.05717 C 0.52274 0.0493 0.52552 0.04676 0.53194 0.04398 C 0.54219 0.03356 0.55139 0.02754 0.56423 0.02453 C 0.57413 0.01921 0.58194 0.01597 0.59166 0.0118 C 0.60625 0.01296 0.6118 0.00833 0.62048 0.01805 C 0.62639 0.0243 0.62743 0.0287 0.63194 0.0375 C 0.63298 0.03958 0.63507 0.04398 0.63507 0.04421 C 0.64132 0.06944 0.67239 0.06967 0.68837 0.06967 " pathEditMode="relative" rAng="0" ptsTypes="fffffffffffffffffffffA">
                                      <p:cBhvr>
                                        <p:cTn id="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" y="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AutoShape 8" descr="data:image/jpg;base64,/9j/4AAQSkZJRgABAQAAAQABAAD/2wBDAAkGBwgHBgkIBwgKCgkLDRYPDQwMDRsUFRAWIB0iIiAdHx8kKDQsJCYxJx8fLT0tMTU3Ojo6Iys/RD84QzQ5Ojf/2wBDAQoKCg0MDRoPDxo3JR8lNzc3Nzc3Nzc3Nzc3Nzc3Nzc3Nzc3Nzc3Nzc3Nzc3Nzc3Nzc3Nzc3Nzc3Nzc3Nzc3Nzf/wAARCACLALoDASIAAhEBAxEB/8QAGwAAAwEBAQEBAAAAAAAAAAAAAwQFAgYBAAf/xAA/EAACAgAFAgQDBwIEBQMFAAABAgMRAAQSITEFQRMiUWFxgZEGFCMyobHwQsEkUtHhM2JygvEVFiVDU2Oy0v/EABkBAAMBAQEAAAAAAAAAAAAAAAECAwAEBf/EACERAAICAwEAAwEBAQAAAAAAAAABAhEDEiExBEFRIhMU/9oADAMBAAIRAxEAPwC3F0bLyyl2DFySdTCh+vGHD0SJFLKF9WFgA/D6DDqdW+z6jfMI3sFY/wBsGX7Q9DX8h1f9MDH+2PHXx5v1nU5oWyeX8CoGhgaHSRqTnft++DJ0yBs2HGVbQR2j2AIwU/arpiA6Un29Ia/c4C/2sy8h/Byedk+CD/8ArDr4v6xdxZvsnkgzuuQWQsKtpCvN3f1+OEIfsVlcnKJV6eJb5Vsy5AH0w/N9rHVWvITADbzuq/64T/8AdOYNt90m83YZnYfDyYpH46X6DYFmvs1k0jpPs4rMD+d5nO23uMeRdHggP4/Qst3/ADShdjz+ZjeA5/7RGZEjkyUTlBQMs7Mdr5oiz74AvWZtBMPTsmm+xXL2f1v0wZYYpWzbFGPLdISX8TpXTYyP82dXcfBRjMmV6RNJEuT6bk4pVk/4mWUkgb2LYViXl+t5pM6PFCICpAEcYHP+/wC2KeRzkEAmkYys8gLam9aO/ueMQnnWNfyjcYGXo6Ru6S5OI6CGTVCDudV9vWjhdukRPI6ydPikCsFMbQr5q9674pZrryR5NpI0Sr08flBHf40P1wT/ANxZaONJmXUSA3kNUTsR+vPtjn/68i7Q1ondJy56NDEekHLRiUuxeSFGkDEkkazXloDFX/1XqjyP/wDKZZFAUm4o+SN9++I3UOsQZkx5eAWqjljRHcAe4qvesT8xmYPEVDbaowrOfWzv9KHyxWPzJ/aEbR1EvV8xHly7dUhdhX/DhAq/n7HEHqnWc5mXeGfMGSNTpoIF5Gx296wrPmohl4wsNACi1fm9DiVmMwxLMwNmjZ3vDTzSnw1m83mDICSzFjuxO555wpKS8iq+6k/3x6w1ynQ18Vtj2RDpAF2p823H8vE+IDdms5AIgKYWx5HbCs0RjXVZrsRxgkzu5olvLvt88K5iRjGqFjtfB4xldms9GVZR4gkom6rGcxl5IGSgWGmyasY1lpFVhbtr7bcYdBDO2olgSCAeMHZp9GT+iYMimYgmlJJKAUvrvgAyL0NjjqcomWjLrwJQFu/zd79sUjksmTdYm8zTGUUBgyuvbSP+xL/fD+X6TmpSPDiYnsWF/wCgx0MP2h+zuWFQqR/0wH9zjOY+2/TkUCKOSQ38Prj1tZE3JEk9B6iTu6oR/wDjJ/8A1vGpeidQiQs+YlLAE6I4Gux6WMbm+3TGP8GGmAok+vrz/bCOa+1PUJo3VWQI1imUNWx9ePrgyTSBsjceVkWHxDlc/IDvrfL6BW3q3re+AJloo8z4UsUieG4VkkkWOw35ea9j34OJ46xm4laJpteob6lDWDfrzyfqcT45ppM2tUpu1CbV616dz9cRlNpGuztJum9LXL+MzEOo1FY8zrYDndarb29CcRYczlsjPKYSJVIIDk6tS8rWw4oYlTS54afEnmXUgdQZCDVUL39P0IxjxtSeRSoq15beq5+RPtiGSeyo1ssZqVp4lnZUOg1qWtVVe45qgdzhfONpnEay2qJo5/Lp52+n1wD747eY0G2t7vzevpvXB9/hgyzqsbBwtMPMSLZhuK+PPvjla70JnNkmHSzEKDRra64/Q4XU6IhZYGqrkG6I/nvjyTMM9Nro7HV32/fax8APTGYQjuyJINIBA1UBR71demH4kazErgo3BKiztXf/AFrA1DCW3PkIBAPYjnDfTyHjcsEcBNwBZrawRz25x9PB/iVSKNiLAatv5zz7YlKVOgNGGYoA2slQStAdz/bCzsA4Gk77bmv5xigrRhGhiOlDIrlh2q/ryMazaRLkjNKIhKmjQyk3R1Cv+aiQfgBgqaYSTH4gc0wIs2DvsP3xifNOZGQMAFJ2XehfGH8rDbIqsrKw3kU2F1GtQ9ia+e2FM/CE0QyqFZVHBo73e/sbHyOH27RvDOUjM7DXWgg7kbL3v3r0xjPZcI+kkkjYntsN8NwQGWMuEAYLekcNvv8AsfngWbys3jWsQZSdio22/fkbepwu3TE9owF1hq7bDfDEau8Kvq9QABdkbkexrf3wpmWC2Gu6GkjjbDOWllRUnhikWRRUp5UsNwR6Grsd/nh3bVmPTNJEt3sVobe2M/f5v85w1kMjNOI5YkMnhfiqirYcD84+IG9ehOHJOgMHYRtDos6bkXjt3xOU4x9CmwHCg3RrnAZcykTLagmwACOcKydUBJUMinilUYRmzZmB3JAPNd8ezkyfhErLmwo0vWritNDB4M8dbACPUdLWy/09+fjxjnYcxH4hWYyeGNyI6s+g32H9sVcvl5AvjoqyIBqZNW4UBTZ9RbVfqDxjnyTbQVY1N4iSM5PkVgos1t2/nscHyKlpyqp5lAAaxQBNX9CwwtNONMcj6JAwYMJAQLGx/Qg/O8OZGVYM9GjsWUMFUXWognjtvVD43jldseKpnvVmp4VUhU0fkHA3u778gd+BhSRmMTPC9IzUylgDdWdvfeu2D5vMtOviPFpVkWUFRWhlFkfA2PpjneqZ2TLMoVBuaNnax8Pjh4wcuBkvsuJP4e0aadgGOxDAf+d/hjYkLgSMwCKwFnsd/wCwxM6fnIs3GFi1eKorw6+G49eDx64tQ9G6jNEFGSmjZjtalRt3BNAcfrhJ45J1RkCLvI6xLIEJZgBIuwHN/P09cBQ/csxHLC5ni1AMGAJG3dd+SRgXXJ5+jMzOiNM4ZaEitR4u1O1A/W8Q+hZzM5/qHhzTu96RTH+kkLsPUWDho4ZatsHLOrymbEpaNYdckTGUxgtqkUrRRRfIq/heKkP+GzmWlOmYKniIGAB5K0e3II3u698IQxTRZjLZprWeSUapIArpLQGllIJBbUNwPQ8HD8vSOqDLhzkpIVv85kCeX0CtRr5YhLE5eIaiaJMvEkiqy3pZRTKb39K/hvHmZzKZiUSZkD829FUQsfc7C64wZvs51ASJPHHG0Mll1E6kob9L4xPzCCaKTLhUDHzeEGC77Anet9z8r2rfGWPV9AM9N1vmmijkEEzIQFK6Qx5Kbk6QbI/yk7bbY34DZ7MZWOy5llI1PwO7X8LJPzwp0fJyL40EmdhR9GkJpayL7kAjb3P6YqSTXkFAUrWTed9YGpWViHpx20hqPoO+Fmnt/Iy6Fjya5SKQ5lwqFSIGIvsCrCrsWwJ9CCCOLxmFzSwrEI1ileTwn3B0lUW2FCgCCPbj0GDaHyeQZCg1HVLCGWiGGgkMOL0SODW23tQVLTSJDnMx4hJdvMFB1amIsC9h5K25o+mJNUxa6RuoZGZZ40SlDAU6k612F/EduDhbKxMRK00Z0WEMgO6b9vUV2x28Svqy8UsU0UAntDLEQzqQRpF9t9lJ5axtxK6dFlMrmJ4M7ICqsYy6qQAAwcNvwRp7cXR4xWGRuNMbX9BdJzb5ZIY8u8sWbQu1A/hMAAfMB/SR37VftiwfuzElop9R3P8Ag9X6hqPxG2JnU4svJPlc9IsiSQuyzgKBqCkgACvYA+zr6Xjoouk5Ro0ZOu+ApUFYvErwx/lr24wk3D1iyVH4340hpgAb71dY2swjIUAg7llG5+mMhmkb8L8o4IwWOINbXqIIsY9e0QMrLBqLkU4XVsK/nfFHpvUp4wzRSNvHSkMdrPcHter64TWDxD+QKNifMB2/m2PGWOMhFYpbaiVPA9x9ThZU0FWjo43U5PMmAKnhgTBW2Ki9J+VNf/aMYh6izRRAJrSEBlNG00tq5+f6nCUMngPFMrr+HGSRIDUiVTAj0IsfD5Y2C+VizUKkiMKrrR3YaiCL9QQQfhjmp0UTKM8UkEksboVMEbB2cgf/AFNIYeoprv0xH6nln6hlnSJQs0ZBCqPz0KPzrf5YvdURX6dFDG7FpVRgOaJR5ao8cge9e2JGRzIEUI/DhZG1CZh5qPHHA2O2/JPpdIOmmNJin2dyL5gJYNJIQoB/OfQ+wx0hz869ajy5UgeGynStC7G/74SgyPUch0mbNZDLByq/hyFqotqYlQOSB64WGbzOb6ck7KVzRiZFsXqsVfxO/wBcd6/RA3W+kxTTZiZc4FnI3QpQa/nWI/QOkSNlMxmCdCi4yWX617/7Yd6B0/qGfyawTvGiqdMZkXzgi+/NbYvZTpWc6ZlZo5iCs1SgitiRV37ivphHXjMK9J6q3TVVOlqVK7FnPnJ9b/0xSTqU+bRmczB2H5mcnf54lAyZCE5uJNQSbw5YiLG+6MD29Mdh1mPIZnpORz+QjRFlbTMqHhqs4nNqPhWKsz9npooC2rc6Rr1Ne2KOf+z+Q6rlPG6WwXMxmR4t/Lr2Og32IO3pWOW0LFnNLk6VXYAXZ98dN0tp8rkc/PA7WsasBXPm3/TEn30ajh2MvT+rxKGUNklWLwnNOoI8yEHkEtJuLHmv0x0eWyg+6FESGvussERZSWsoS/p5dTooB/zGuThLqIL9ai6mUSWXUodXWw42BG4O9cGiQcdHl+lxxZuOWdpHyoUt+fQu/mKnUApu/aq5sbcHyWoyRoxsjZJHmmzH3ly0qyM8QZWXUZVFcgjZlPe9235GKs2VR6inVWyrNGZFkoFz+YJ6ClvftqJw8MlofKSxJIkeumCuxH5j2vbcm+O3y3MozuYfJuIyvhmREYbliACNXFWaPzFUMcUpbSDFHJrJlCspRGJ8VEJSkQBxruqsAD5ijwdsU81lYXbM5SYxxyMDLJIqFr2I+IomvngE0arkyHy5zEkkwoeVChFjiqHkKjjffbvilIjfd3mGZiieWFpPDEZfxDYDF+boAC/e+2KN/hm2S/McrEuaDSmOMRTyBC4YAMFLCqZb99gOThabo+QlmkkQUrsWA0PsCfY4pNkpXCROYsx4aAo2pbjA23B37njvffGhl8vEBGOqIgTy6DEfLXbCykB2fliZVjE3gAEDk2BjSQ5mJ0eVdCnaiOR8ucYyKKQ82bkFIhYLexPAB/2x8mYaZ0kkdtNixdXXb6Vj2bZz1SCTyRC1a0ZtiR74WdoIU16NTavzOTt/a8EnyjPCzxRs9Ed/yqNuPp+uPcvNZTLGRiC9eHZFNx/tgxaFPo2+8x1oDFrX3II7evb9cXEyU03T5XckzOqKEb1Fxtv6+RT/AOcI5fKNDIRmXSGYOFMDqwdeSSRXFD5g4u9NkOXgkhspOzmUtvsTRrbt5R9T64lOWqoeCs9mly8LpIUDUImQPY3CKGsDnuK/td8zmMx4b+Aukx+IQWY2NJNCvU0AL/1OOj6pAjeG8zSPIkepdVAGhQB3oilB+GIP3Zc5mRHmvIzuFYiO2YMPKQAf0vAxfTZpenc5/qmSTo0QyzhYvCXSL8pocbcdxjgOtZ93fLnLXHIG1lASNPGn5UMVemZB0gCZkP8A4eSmiYEtpJxOz32aeKUzvmAFDUBZII7Heq7Y9CMo0Yu5PrKZd8rmJ4lDeEHcBjchP7d8VMz9oIXjYspJ0BVTVZPzOOPjaCfKhFDNOqCMLp/LR7n43xih0rIodLEC4NnYb71e94k2Ojpooo81kM2jAqkuXDAd7U/7jDeSjWP7FZeWY6NOYk59BuD9LGBdLjjMiiU6UGXc87Ha+/wwHq+ZD5LL9OjBYRqbruzGz9OMRlIouCyefNl2P5j37en6Y7P7ORrNBnxZ8NMs678Wb3+gxyQgbLiNnXVGTpElWpIB7jbgY/SMvksv0v7OzBBbSwlye5ZhjQanG0K+EXoHQ8tm8vJ96J16ajH+X3rE/wC9BOoPly7a1bwyzmix8y0P+XsOOx7VgGUzObQStlswYkZRpIpjX5QarYje9+PTbCucX7vl2XLzJPTECQnUSzR3tY3FGyffsRjizOGSNlUmi6kuYXJlZWIeK2DBm3IAOnfna129R71iSdxDMqSMkWoeGxABDdqvsKPrucKZfqTMuRd5GiWYSSyMKewVTcG+TrPpZBwiz5yKQR6HeJCJJGBOkeYbmuKNUT6D4Y4tKdC3RTWTdpJWcNI5IjXzst7he2mtx9fbAcs8P/rMMs5Ct59Zj1VZuxvsVrft9DWCZvOznMKMtKhhEoYiNQSHNXuK2puxrftsMa+8NmJPxkjZUQGKWRCgoeajYomwRY+eGUXQfUFqPKeCmYVlk0oS7UwCmzyOBe3xF4TmXLSzSSDpsrB2LavDc3Z9b3xvOZpmi1zzR6UNhI6Y3uRSntzxt74TfqHVYnaOI5YRqSqgRDgcYXVoOrONy/2bEqPDJqjGguHMgostgAet7Yp5b7KwLDAlyM8qgyupLaaJDUK2v83wJHvgMPVFMbyEMqqgVXK2R8j22/XDnR/tNlYJmaeomGojQTR2A29O/wBfbHY55mjm4J5DIPl4mXMZZ5NRKCVWA42rg8EenzGJvUcownjmiyqpFq8u4IBUCgSosUANjRPO/OHOq9ekmQGOV2YUGCmlsfvv+2JXj5l7cNIuthqY8WDfGK4t7tgtD+ROWh6hmcxL94zAZUUSTRjU/GpudjttRPOGJM+szymAMqPt5jenygAH25xJhDxEFg1rYOog7c/uP1x6sw12TqLgnfg9gPb/AMYpJNmXBiWTWywySq+oUSoI087cYNE0MeWfxXhVxuo0sT+g539RxziPJMdSBNm/KDfqf98L5mZ1c6bO3mPYAbHA/wA7M2dFkAsOaiEttAZrkl10CjEDjudieefri/8AaaJI+nO6hZfCIV1r+oevsecfnH3slCS2wOxG1e2P0jpWfy/WOhl5YgzxBIZ9Jot5bU/MH98dOFUqYEz87y2deLMTTeGF1jSoI4OOq+zyqVAI1lmLOQdzsP2vbA87lujZWRVlY8CwVoWK4OLvRpMgF/wsQZQ1f9J7Yd6vg9srKjLkc3KpRNEAOvtZNAfOjiT0yKOfXFm4wzSDw4pJGurIpj8r+eKfXMxCely5fKKxJAYkf1OCDt8N/wBcSenq+amUBL8RNFMdRHdRd7Ht7ijzjjyNqdIqvDWYyUsKGJ42++5d9LRyf0AA1sOfajuKod8XMn1nM5vLJkMzG8crJHHErjSU3HIOIrZqNBKiyN4T60RpajkKr5BqcnYWNvXbBem5w5jquXeeUyCCS3fWGAFk8b99sSxyak4vxmZSkzMgy7QZWFojFMDmFZ1KsXpdAFbqSTfpQ7YTgglgaRYPAjTwz930PRItKs8mxqNAWdzuaw39o81kx1udIfFWIqXljiNEnQkgeuACXs7bledzjmDn0hUiCVhYI16jTb2T8fU98SlCnSH3tHQQ52GTJzhwxUIx1UP6lofm9Ko36b8AY30bOR5YZrMGHLxhJDGJIFMdCvzAb35WG7AHnfHOZbOmFz4+l4SoH4gvyggg0eaobf8AjA06iiBxAjIjfhsoUBb5FUedtvStsJpQrL+YzsQjeFJS9nWGjUEHhhvd3t6c/oGTNiVSyuE8ZfEkAAAsAixdb0xNCvTEA5pZAWlWgjiwASQAP1A3wD7+AAryUEFMunVRrcfz0wVi+zKVFNs+uScSJMVcgLqRyCjcn3rkfPDKiCRRJJmsyXYamOu7J97xzUmai1BX/PR0uN1N9j+2CJmbRfxe3Y/7Yp/mByMOZFhjTUGWMMCw447/AFxNMmXhViQCDvxthfMdSeaPRYRAfyoeSeT8dsC8QSUQASDd3t+uOuGJ105n3wfGYjZYz4aAq39Io78n548mzWmMiIEkk6gOxXfT+/8ABhMvugEgpNqwRNELtHqWiAwF76vfv9MUUEFIzJO33kh901BwV3rv+uDxpTgHVekkqDZ2OMZhd0+7pVjSSvAH8GPlVpJtT6hq0lr7bb8fDG5RqAiQRxF3LH8Qg+h47/M/XG8w8euaJw1Mqj0HIJs88n9MMZtVldTsEY8IBzS8H43gpUJlswqSKJ6pSWra9+3cHj3wOXYaIkgBJVVK1bAk7G+Pni59i89JB1NsowJhzUaxmuNQHkN+t2v/AHYmyNFLIY3GmJAvB4rbbGxOcvnFOXVUMbAjcWx5oGsVUgHV9cycJXLhZVDN4ustsKCCqB5JsfW+2J+T6h9yzZeIaI9iVTYNwP13x79oMw2ZymsTIabSGdgCw7G654xz5V1ywZZKk0km22TEpR/qw2fpHV8z936fJEgXyqN25NkCvoTiAc5FI6zZaCLxNAAQknS6tq4vc+Yc9wNqxe66xh+yT9QRwJpJo1MbL+ZKs7EUdwMc8qiGBnipZJLZQWBtQLFH6b/H3xPKv6sovBhZTmMvEz14gYNr1DYEd6+C2avYX3w50vNDJTRZlVQOhAGkEab47/7Y58ZyeDyuiGUWWBNkk0KI7bE4dia4ELq1AkKw7ehN9tx9ecSaa9HsrdYzsWa6vmHSQ6JQEMzixsipfG35dtu+JTxRxKo16ibGlG8vO3z5NdtvXC6POstMi0Nib3+A9O97YISpfWiEhWIYEVxe5+N/rgOLAClCoSrWYmACat7N7j6EY2GUlkbyaTa8KowGVDIBHJqCjbYkjfv+2CZmSKcPAGAbjd6N3e389fXDa2CxPMSypKSLUCz+bb1HHbfB8xA7kFRsxZiSebO1jkDj64DE7FBDCtIPyHV3v39R2xTRBuGRDYppFINm+AO42/XAk6AukuQPlsxCukvp2lDDaixB/fY+2ANmyGIVmq9q4wzmA4dGjQh90RRVKARyb97xrQ7+Y5NiTuTZF/ph+UZoguaoAg2d9sfQ86ddANeqsDkcDTpHA3OCoPKrMB712x1Vwggd6QQWLVuDVXZxpXclZDp0kaaIG9fz9ceEeQlqO/8Arg8US6QDEygDckkjejgukEby5d43BQo2qmHoarb6jGVVY4lWUu48Ri9bGq2/sfrgsNR6lrVspN+lnHsKxfeiJGOkliL3BBP8/XEnIcYyiBVjijBpvzA76WHB/nrjMiSQnUy2vltWH9QPB/nGGIS2XhddTaHCk+eu3r8j/DhVJkmjbsxFMGGxHN3id9sNCeqNwsjxKjkU1Hg9/wBxjJhj8SQRhfEX8tEDV/BjWajKN5b0sprsdQ2IocGr/TAXcpmualLadT7cjYn+dsWj0WijnsrJIEgQ6lYgMV3JoAEAe+2AyRIkMGX0a4nQlmBNrxv23AHfb3x5nZ3y8sRM0cyq1koQy36j04P64Nl0ZkZv/uFqDdhd1z3wJt2Gjoc5n1H2YmydyMkkyzpTkcaRQ9+cS4lnkm8CKTSmjUsiWQ4N736975Fn3BIc3G2VOXl06SQSBvsO1+vpjOW0wjTE7FH8yuNr3qttxz/fE27KIHnIGjMcpQskg0NGARR9LPa9/rj3JMRG3iaxpcWxOxQgfLDUbnVLDJM5iUghe5v48Vv9MCzSRhEKgtDooFgATv7HE3K1QTedhDOXC1EF1OBYBo1XtZr64Gx+6kq0mk6dmTjm/hX0xo62V0ZWfnYbGgNiP9cDaQIQI5To8Ii13sA7+18fPAQDeoPMTKyygBRekDsP0vtj6TQzSq7KsdjQjje+5HzvCuYHhRlm9PPqb8o7D19PoMYSdM4q22iQEhrsgkcfXDU2BhoVBKTXZCHSSLQ7bCj37/LBmYpK1Mo7gqdvlhR3i8uhhbKGA1AldzY+P9seNKAZAlhSxsarPy+N4VxbMnQfNMJHAJUSm9j5bFjb98BWRAoBbM2B2Ir98CZQOGJKgqKIJN4GZxf/ABP0X/XDKJrJciAA7i8fK3lK3ZsHGZ2OrnHjkiq24x1kTT2o3qgLO/0x5FJ5ZQgqyLNfz2+mPpwPD+J/vgkH9XuT+2M/DD+XmGpQxXSy6LPbtjMkinMNYYMDe525wtOxUqF2BAv9Tg7klw5/MC1H4EAYk0FMY8WVQ+onw+aA7ir/AGP1GFGlWDOh9AKEkEDhgeRXw9MevIyxMQQCFvjveMyE6sv/AM2ze4vGihmw8MhQ/iKCrEEOB27EY+zsBVyUdWkuwGs8b4zkDpEijhSwAO/rj5lDRixxpI7VZxvGYESwchURWUBiTyfS79zjbSssmzMB3N7Ud/74GAGbSwBW+D8BjWSAbNKGAIFUCL4Y4arRl3gXLtpDAMhF7l9vh35xoZ9klQEEo2yjfcGxx63e+FWldMmjoxV5JG1suxNf+ThYTSTZf8Vy297/AM9sbRG8Z02ppGSudNgrX4ingfqPhvgeXl8ZZYwPKpJV24DDYEeg4wt00kqATsCa9th/qcFy34cSuhKs0qgkGrF4g0vBrKWUzQkjeGUt4tFStACiPTvtgaRZeYiMFhE3mV082h632sbG/wBfbAsuSszUTuaNm7F/7YFkUVc2kQH4bnzL2OxxOqse7QLMykyt4f5X4JWrs7X88TPEVjYXQ976T39R9MVer7xpJ/W0G5HfEfMMRPpGwo4vj6ibNGUrOZAbFNqW7psOPIkjjyg1/UuwPevphPMIozMwArzDj5YbhAQrIoGoSdxeGklQUMiAiGGQwvFGfNG7nTr9/f5YTMCk3qP0wPxHmZ5ZXZ3LUWY2eMPCNPTCeGcqP//Z"/>
          <p:cNvSpPr>
            <a:spLocks noChangeAspect="1" noChangeArrowheads="1"/>
          </p:cNvSpPr>
          <p:nvPr/>
        </p:nvSpPr>
        <p:spPr bwMode="auto">
          <a:xfrm>
            <a:off x="76200" y="-593725"/>
            <a:ext cx="1666875" cy="12477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8" name="AutoShape 10" descr="data:image/jpg;base64,/9j/4AAQSkZJRgABAQAAAQABAAD/2wBDAAkGBwgHBgkIBwgKCgkLDRYPDQwMDRsUFRAWIB0iIiAdHx8kKDQsJCYxJx8fLT0tMTU3Ojo6Iys/RD84QzQ5Ojf/2wBDAQoKCg0MDRoPDxo3JR8lNzc3Nzc3Nzc3Nzc3Nzc3Nzc3Nzc3Nzc3Nzc3Nzc3Nzc3Nzc3Nzc3Nzc3Nzc3Nzc3Nzf/wAARCACLALoDASIAAhEBAxEB/8QAGwAAAwEBAQEBAAAAAAAAAAAAAwQFAgYBAAf/xAA/EAACAgAFAgQDBwIEBQMFAAABAgMRAAQSITEFQRMiUWFxgZEGFCMyobHwQsEkUtHhM2JygvEVFiVDU2Oy0v/EABkBAAMBAQEAAAAAAAAAAAAAAAECAwAEBf/EACERAAICAwEAAwEBAQAAAAAAAAABAhEDEiExBEFRIhMU/9oADAMBAAIRAxEAPwC3F0bLyyl2DFySdTCh+vGHD0SJFLKF9WFgA/D6DDqdW+z6jfMI3sFY/wBsGX7Q9DX8h1f9MDH+2PHXx5v1nU5oWyeX8CoGhgaHSRqTnft++DJ0yBs2HGVbQR2j2AIwU/arpiA6Un29Ia/c4C/2sy8h/Byedk+CD/8ArDr4v6xdxZvsnkgzuuQWQsKtpCvN3f1+OEIfsVlcnKJV6eJb5Vsy5AH0w/N9rHVWvITADbzuq/64T/8AdOYNt90m83YZnYfDyYpH46X6DYFmvs1k0jpPs4rMD+d5nO23uMeRdHggP4/Qst3/ADShdjz+ZjeA5/7RGZEjkyUTlBQMs7Mdr5oiz74AvWZtBMPTsmm+xXL2f1v0wZYYpWzbFGPLdISX8TpXTYyP82dXcfBRjMmV6RNJEuT6bk4pVk/4mWUkgb2LYViXl+t5pM6PFCICpAEcYHP+/wC2KeRzkEAmkYys8gLam9aO/ueMQnnWNfyjcYGXo6Ru6S5OI6CGTVCDudV9vWjhdukRPI6ydPikCsFMbQr5q9674pZrryR5NpI0Sr08flBHf40P1wT/ANxZaONJmXUSA3kNUTsR+vPtjn/68i7Q1ondJy56NDEekHLRiUuxeSFGkDEkkazXloDFX/1XqjyP/wDKZZFAUm4o+SN9++I3UOsQZkx5eAWqjljRHcAe4qvesT8xmYPEVDbaowrOfWzv9KHyxWPzJ/aEbR1EvV8xHly7dUhdhX/DhAq/n7HEHqnWc5mXeGfMGSNTpoIF5Gx296wrPmohl4wsNACi1fm9DiVmMwxLMwNmjZ3vDTzSnw1m83mDICSzFjuxO555wpKS8iq+6k/3x6w1ynQ18Vtj2RDpAF2p823H8vE+IDdms5AIgKYWx5HbCs0RjXVZrsRxgkzu5olvLvt88K5iRjGqFjtfB4xldms9GVZR4gkom6rGcxl5IGSgWGmyasY1lpFVhbtr7bcYdBDO2olgSCAeMHZp9GT+iYMimYgmlJJKAUvrvgAyL0NjjqcomWjLrwJQFu/zd79sUjksmTdYm8zTGUUBgyuvbSP+xL/fD+X6TmpSPDiYnsWF/wCgx0MP2h+zuWFQqR/0wH9zjOY+2/TkUCKOSQ38Prj1tZE3JEk9B6iTu6oR/wDjJ/8A1vGpeidQiQs+YlLAE6I4Gux6WMbm+3TGP8GGmAok+vrz/bCOa+1PUJo3VWQI1imUNWx9ePrgyTSBsjceVkWHxDlc/IDvrfL6BW3q3re+AJloo8z4UsUieG4VkkkWOw35ea9j34OJ46xm4laJpteob6lDWDfrzyfqcT45ppM2tUpu1CbV616dz9cRlNpGuztJum9LXL+MzEOo1FY8zrYDndarb29CcRYczlsjPKYSJVIIDk6tS8rWw4oYlTS54afEnmXUgdQZCDVUL39P0IxjxtSeRSoq15beq5+RPtiGSeyo1ssZqVp4lnZUOg1qWtVVe45qgdzhfONpnEay2qJo5/Lp52+n1wD747eY0G2t7vzevpvXB9/hgyzqsbBwtMPMSLZhuK+PPvjla70JnNkmHSzEKDRra64/Q4XU6IhZYGqrkG6I/nvjyTMM9Nro7HV32/fax8APTGYQjuyJINIBA1UBR71demH4kazErgo3BKiztXf/AFrA1DCW3PkIBAPYjnDfTyHjcsEcBNwBZrawRz25x9PB/iVSKNiLAatv5zz7YlKVOgNGGYoA2slQStAdz/bCzsA4Gk77bmv5xigrRhGhiOlDIrlh2q/ryMazaRLkjNKIhKmjQyk3R1Cv+aiQfgBgqaYSTH4gc0wIs2DvsP3xifNOZGQMAFJ2XehfGH8rDbIqsrKw3kU2F1GtQ9ia+e2FM/CE0QyqFZVHBo73e/sbHyOH27RvDOUjM7DXWgg7kbL3v3r0xjPZcI+kkkjYntsN8NwQGWMuEAYLekcNvv8AsfngWbys3jWsQZSdio22/fkbepwu3TE9owF1hq7bDfDEau8Kvq9QABdkbkexrf3wpmWC2Gu6GkjjbDOWllRUnhikWRRUp5UsNwR6Grsd/nh3bVmPTNJEt3sVobe2M/f5v85w1kMjNOI5YkMnhfiqirYcD84+IG9ehOHJOgMHYRtDos6bkXjt3xOU4x9CmwHCg3RrnAZcykTLagmwACOcKydUBJUMinilUYRmzZmB3JAPNd8ezkyfhErLmwo0vWritNDB4M8dbACPUdLWy/09+fjxjnYcxH4hWYyeGNyI6s+g32H9sVcvl5AvjoqyIBqZNW4UBTZ9RbVfqDxjnyTbQVY1N4iSM5PkVgos1t2/nscHyKlpyqp5lAAaxQBNX9CwwtNONMcj6JAwYMJAQLGx/Qg/O8OZGVYM9GjsWUMFUXWognjtvVD43jldseKpnvVmp4VUhU0fkHA3u778gd+BhSRmMTPC9IzUylgDdWdvfeu2D5vMtOviPFpVkWUFRWhlFkfA2PpjneqZ2TLMoVBuaNnax8Pjh4wcuBkvsuJP4e0aadgGOxDAf+d/hjYkLgSMwCKwFnsd/wCwxM6fnIs3GFi1eKorw6+G49eDx64tQ9G6jNEFGSmjZjtalRt3BNAcfrhJ45J1RkCLvI6xLIEJZgBIuwHN/P09cBQ/csxHLC5ni1AMGAJG3dd+SRgXXJ5+jMzOiNM4ZaEitR4u1O1A/W8Q+hZzM5/qHhzTu96RTH+kkLsPUWDho4ZatsHLOrymbEpaNYdckTGUxgtqkUrRRRfIq/heKkP+GzmWlOmYKniIGAB5K0e3II3u698IQxTRZjLZprWeSUapIArpLQGllIJBbUNwPQ8HD8vSOqDLhzkpIVv85kCeX0CtRr5YhLE5eIaiaJMvEkiqy3pZRTKb39K/hvHmZzKZiUSZkD829FUQsfc7C64wZvs51ASJPHHG0Mll1E6kob9L4xPzCCaKTLhUDHzeEGC77Anet9z8r2rfGWPV9AM9N1vmmijkEEzIQFK6Qx5Kbk6QbI/yk7bbY34DZ7MZWOy5llI1PwO7X8LJPzwp0fJyL40EmdhR9GkJpayL7kAjb3P6YqSTXkFAUrWTed9YGpWViHpx20hqPoO+Fmnt/Iy6Fjya5SKQ5lwqFSIGIvsCrCrsWwJ9CCCOLxmFzSwrEI1ileTwn3B0lUW2FCgCCPbj0GDaHyeQZCg1HVLCGWiGGgkMOL0SODW23tQVLTSJDnMx4hJdvMFB1amIsC9h5K25o+mJNUxa6RuoZGZZ40SlDAU6k612F/EduDhbKxMRK00Z0WEMgO6b9vUV2x28Svqy8UsU0UAntDLEQzqQRpF9t9lJ5axtxK6dFlMrmJ4M7ICqsYy6qQAAwcNvwRp7cXR4xWGRuNMbX9BdJzb5ZIY8u8sWbQu1A/hMAAfMB/SR37VftiwfuzElop9R3P8Ag9X6hqPxG2JnU4svJPlc9IsiSQuyzgKBqCkgACvYA+zr6Xjoouk5Ro0ZOu+ApUFYvErwx/lr24wk3D1iyVH4340hpgAb71dY2swjIUAg7llG5+mMhmkb8L8o4IwWOINbXqIIsY9e0QMrLBqLkU4XVsK/nfFHpvUp4wzRSNvHSkMdrPcHter64TWDxD+QKNifMB2/m2PGWOMhFYpbaiVPA9x9ThZU0FWjo43U5PMmAKnhgTBW2Ki9J+VNf/aMYh6izRRAJrSEBlNG00tq5+f6nCUMngPFMrr+HGSRIDUiVTAj0IsfD5Y2C+VizUKkiMKrrR3YaiCL9QQQfhjmp0UTKM8UkEksboVMEbB2cgf/AFNIYeoprv0xH6nln6hlnSJQs0ZBCqPz0KPzrf5YvdURX6dFDG7FpVRgOaJR5ao8cge9e2JGRzIEUI/DhZG1CZh5qPHHA2O2/JPpdIOmmNJin2dyL5gJYNJIQoB/OfQ+wx0hz869ajy5UgeGynStC7G/74SgyPUch0mbNZDLByq/hyFqotqYlQOSB64WGbzOb6ck7KVzRiZFsXqsVfxO/wBcd6/RA3W+kxTTZiZc4FnI3QpQa/nWI/QOkSNlMxmCdCi4yWX617/7Yd6B0/qGfyawTvGiqdMZkXzgi+/NbYvZTpWc6ZlZo5iCs1SgitiRV37ivphHXjMK9J6q3TVVOlqVK7FnPnJ9b/0xSTqU+bRmczB2H5mcnf54lAyZCE5uJNQSbw5YiLG+6MD29Mdh1mPIZnpORz+QjRFlbTMqHhqs4nNqPhWKsz9npooC2rc6Rr1Ne2KOf+z+Q6rlPG6WwXMxmR4t/Lr2Og32IO3pWOW0LFnNLk6VXYAXZ98dN0tp8rkc/PA7WsasBXPm3/TEn30ajh2MvT+rxKGUNklWLwnNOoI8yEHkEtJuLHmv0x0eWyg+6FESGvussERZSWsoS/p5dTooB/zGuThLqIL9ai6mUSWXUodXWw42BG4O9cGiQcdHl+lxxZuOWdpHyoUt+fQu/mKnUApu/aq5sbcHyWoyRoxsjZJHmmzH3ly0qyM8QZWXUZVFcgjZlPe9235GKs2VR6inVWyrNGZFkoFz+YJ6ClvftqJw8MlofKSxJIkeumCuxH5j2vbcm+O3y3MozuYfJuIyvhmREYbliACNXFWaPzFUMcUpbSDFHJrJlCspRGJ8VEJSkQBxruqsAD5ijwdsU81lYXbM5SYxxyMDLJIqFr2I+IomvngE0arkyHy5zEkkwoeVChFjiqHkKjjffbvilIjfd3mGZiieWFpPDEZfxDYDF+boAC/e+2KN/hm2S/McrEuaDSmOMRTyBC4YAMFLCqZb99gOThabo+QlmkkQUrsWA0PsCfY4pNkpXCROYsx4aAo2pbjA23B37njvffGhl8vEBGOqIgTy6DEfLXbCykB2fliZVjE3gAEDk2BjSQ5mJ0eVdCnaiOR8ucYyKKQ82bkFIhYLexPAB/2x8mYaZ0kkdtNixdXXb6Vj2bZz1SCTyRC1a0ZtiR74WdoIU16NTavzOTt/a8EnyjPCzxRs9Ed/yqNuPp+uPcvNZTLGRiC9eHZFNx/tgxaFPo2+8x1oDFrX3II7evb9cXEyU03T5XckzOqKEb1Fxtv6+RT/AOcI5fKNDIRmXSGYOFMDqwdeSSRXFD5g4u9NkOXgkhspOzmUtvsTRrbt5R9T64lOWqoeCs9mly8LpIUDUImQPY3CKGsDnuK/td8zmMx4b+Aukx+IQWY2NJNCvU0AL/1OOj6pAjeG8zSPIkepdVAGhQB3oilB+GIP3Zc5mRHmvIzuFYiO2YMPKQAf0vAxfTZpenc5/qmSTo0QyzhYvCXSL8pocbcdxjgOtZ93fLnLXHIG1lASNPGn5UMVemZB0gCZkP8A4eSmiYEtpJxOz32aeKUzvmAFDUBZII7Heq7Y9CMo0Yu5PrKZd8rmJ4lDeEHcBjchP7d8VMz9oIXjYspJ0BVTVZPzOOPjaCfKhFDNOqCMLp/LR7n43xih0rIodLEC4NnYb71e94k2Ojpooo81kM2jAqkuXDAd7U/7jDeSjWP7FZeWY6NOYk59BuD9LGBdLjjMiiU6UGXc87Ha+/wwHq+ZD5LL9OjBYRqbruzGz9OMRlIouCyefNl2P5j37en6Y7P7ORrNBnxZ8NMs678Wb3+gxyQgbLiNnXVGTpElWpIB7jbgY/SMvksv0v7OzBBbSwlye5ZhjQanG0K+EXoHQ8tm8vJ96J16ajH+X3rE/wC9BOoPly7a1bwyzmix8y0P+XsOOx7VgGUzObQStlswYkZRpIpjX5QarYje9+PTbCucX7vl2XLzJPTECQnUSzR3tY3FGyffsRjizOGSNlUmi6kuYXJlZWIeK2DBm3IAOnfna129R71iSdxDMqSMkWoeGxABDdqvsKPrucKZfqTMuRd5GiWYSSyMKewVTcG+TrPpZBwiz5yKQR6HeJCJJGBOkeYbmuKNUT6D4Y4tKdC3RTWTdpJWcNI5IjXzst7he2mtx9fbAcs8P/rMMs5Ct59Zj1VZuxvsVrft9DWCZvOznMKMtKhhEoYiNQSHNXuK2puxrftsMa+8NmJPxkjZUQGKWRCgoeajYomwRY+eGUXQfUFqPKeCmYVlk0oS7UwCmzyOBe3xF4TmXLSzSSDpsrB2LavDc3Z9b3xvOZpmi1zzR6UNhI6Y3uRSntzxt74TfqHVYnaOI5YRqSqgRDgcYXVoOrONy/2bEqPDJqjGguHMgostgAet7Yp5b7KwLDAlyM8qgyupLaaJDUK2v83wJHvgMPVFMbyEMqqgVXK2R8j22/XDnR/tNlYJmaeomGojQTR2A29O/wBfbHY55mjm4J5DIPl4mXMZZ5NRKCVWA42rg8EenzGJvUcownjmiyqpFq8u4IBUCgSosUANjRPO/OHOq9ekmQGOV2YUGCmlsfvv+2JXj5l7cNIuthqY8WDfGK4t7tgtD+ROWh6hmcxL94zAZUUSTRjU/GpudjttRPOGJM+szymAMqPt5jenygAH25xJhDxEFg1rYOog7c/uP1x6sw12TqLgnfg9gPb/AMYpJNmXBiWTWywySq+oUSoI087cYNE0MeWfxXhVxuo0sT+g539RxziPJMdSBNm/KDfqf98L5mZ1c6bO3mPYAbHA/wA7M2dFkAsOaiEttAZrkl10CjEDjudieefri/8AaaJI+nO6hZfCIV1r+oevsecfnH3slCS2wOxG1e2P0jpWfy/WOhl5YgzxBIZ9Jot5bU/MH98dOFUqYEz87y2deLMTTeGF1jSoI4OOq+zyqVAI1lmLOQdzsP2vbA87lujZWRVlY8CwVoWK4OLvRpMgF/wsQZQ1f9J7Yd6vg9srKjLkc3KpRNEAOvtZNAfOjiT0yKOfXFm4wzSDw4pJGurIpj8r+eKfXMxCely5fKKxJAYkf1OCDt8N/wBcSenq+amUBL8RNFMdRHdRd7Ht7ijzjjyNqdIqvDWYyUsKGJ42++5d9LRyf0AA1sOfajuKod8XMn1nM5vLJkMzG8crJHHErjSU3HIOIrZqNBKiyN4T60RpajkKr5BqcnYWNvXbBem5w5jquXeeUyCCS3fWGAFk8b99sSxyak4vxmZSkzMgy7QZWFojFMDmFZ1KsXpdAFbqSTfpQ7YTgglgaRYPAjTwz930PRItKs8mxqNAWdzuaw39o81kx1udIfFWIqXljiNEnQkgeuACXs7bledzjmDn0hUiCVhYI16jTb2T8fU98SlCnSH3tHQQ52GTJzhwxUIx1UP6lofm9Ko36b8AY30bOR5YZrMGHLxhJDGJIFMdCvzAb35WG7AHnfHOZbOmFz4+l4SoH4gvyggg0eaobf8AjA06iiBxAjIjfhsoUBb5FUedtvStsJpQrL+YzsQjeFJS9nWGjUEHhhvd3t6c/oGTNiVSyuE8ZfEkAAAsAixdb0xNCvTEA5pZAWlWgjiwASQAP1A3wD7+AAryUEFMunVRrcfz0wVi+zKVFNs+uScSJMVcgLqRyCjcn3rkfPDKiCRRJJmsyXYamOu7J97xzUmai1BX/PR0uN1N9j+2CJmbRfxe3Y/7Yp/mByMOZFhjTUGWMMCw447/AFxNMmXhViQCDvxthfMdSeaPRYRAfyoeSeT8dsC8QSUQASDd3t+uOuGJ105n3wfGYjZYz4aAq39Io78n548mzWmMiIEkk6gOxXfT+/8ABhMvugEgpNqwRNELtHqWiAwF76vfv9MUUEFIzJO33kh901BwV3rv+uDxpTgHVekkqDZ2OMZhd0+7pVjSSvAH8GPlVpJtT6hq0lr7bb8fDG5RqAiQRxF3LH8Qg+h47/M/XG8w8euaJw1Mqj0HIJs88n9MMZtVldTsEY8IBzS8H43gpUJlswqSKJ6pSWra9+3cHj3wOXYaIkgBJVVK1bAk7G+Pni59i89JB1NsowJhzUaxmuNQHkN+t2v/AHYmyNFLIY3GmJAvB4rbbGxOcvnFOXVUMbAjcWx5oGsVUgHV9cycJXLhZVDN4ustsKCCqB5JsfW+2J+T6h9yzZeIaI9iVTYNwP13x79oMw2ZymsTIabSGdgCw7G654xz5V1ywZZKk0km22TEpR/qw2fpHV8z936fJEgXyqN25NkCvoTiAc5FI6zZaCLxNAAQknS6tq4vc+Yc9wNqxe66xh+yT9QRwJpJo1MbL+ZKs7EUdwMc8qiGBnipZJLZQWBtQLFH6b/H3xPKv6sovBhZTmMvEz14gYNr1DYEd6+C2avYX3w50vNDJTRZlVQOhAGkEab47/7Y58ZyeDyuiGUWWBNkk0KI7bE4dia4ELq1AkKw7ehN9tx9ecSaa9HsrdYzsWa6vmHSQ6JQEMzixsipfG35dtu+JTxRxKo16ibGlG8vO3z5NdtvXC6POstMi0Nib3+A9O97YISpfWiEhWIYEVxe5+N/rgOLAClCoSrWYmACat7N7j6EY2GUlkbyaTa8KowGVDIBHJqCjbYkjfv+2CZmSKcPAGAbjd6N3e389fXDa2CxPMSypKSLUCz+bb1HHbfB8xA7kFRsxZiSebO1jkDj64DE7FBDCtIPyHV3v39R2xTRBuGRDYppFINm+AO42/XAk6AukuQPlsxCukvp2lDDaixB/fY+2ANmyGIVmq9q4wzmA4dGjQh90RRVKARyb97xrQ7+Y5NiTuTZF/ph+UZoguaoAg2d9sfQ86ddANeqsDkcDTpHA3OCoPKrMB712x1Vwggd6QQWLVuDVXZxpXclZDp0kaaIG9fz9ceEeQlqO/8Arg8US6QDEygDckkjejgukEby5d43BQo2qmHoarb6jGVVY4lWUu48Ri9bGq2/sfrgsNR6lrVspN+lnHsKxfeiJGOkliL3BBP8/XEnIcYyiBVjijBpvzA76WHB/nrjMiSQnUy2vltWH9QPB/nGGIS2XhddTaHCk+eu3r8j/DhVJkmjbsxFMGGxHN3id9sNCeqNwsjxKjkU1Hg9/wBxjJhj8SQRhfEX8tEDV/BjWajKN5b0sprsdQ2IocGr/TAXcpmualLadT7cjYn+dsWj0WijnsrJIEgQ6lYgMV3JoAEAe+2AyRIkMGX0a4nQlmBNrxv23AHfb3x5nZ3y8sRM0cyq1koQy36j04P64Nl0ZkZv/uFqDdhd1z3wJt2Gjoc5n1H2YmydyMkkyzpTkcaRQ9+cS4lnkm8CKTSmjUsiWQ4N736975Fn3BIc3G2VOXl06SQSBvsO1+vpjOW0wjTE7FH8yuNr3qttxz/fE27KIHnIGjMcpQskg0NGARR9LPa9/rj3JMRG3iaxpcWxOxQgfLDUbnVLDJM5iUghe5v48Vv9MCzSRhEKgtDooFgATv7HE3K1QTedhDOXC1EF1OBYBo1XtZr64Gx+6kq0mk6dmTjm/hX0xo62V0ZWfnYbGgNiP9cDaQIQI5To8Ii13sA7+18fPAQDeoPMTKyygBRekDsP0vtj6TQzSq7KsdjQjje+5HzvCuYHhRlm9PPqb8o7D19PoMYSdM4q22iQEhrsgkcfXDU2BhoVBKTXZCHSSLQ7bCj37/LBmYpK1Mo7gqdvlhR3i8uhhbKGA1AldzY+P9seNKAZAlhSxsarPy+N4VxbMnQfNMJHAJUSm9j5bFjb98BWRAoBbM2B2Ir98CZQOGJKgqKIJN4GZxf/ABP0X/XDKJrJciAA7i8fK3lK3ZsHGZ2OrnHjkiq24x1kTT2o3qgLO/0x5FJ5ZQgqyLNfz2+mPpwPD+J/vgkH9XuT+2M/DD+XmGpQxXSy6LPbtjMkinMNYYMDe525wtOxUqF2BAv9Tg7klw5/MC1H4EAYk0FMY8WVQ+onw+aA7ir/AGP1GFGlWDOh9AKEkEDhgeRXw9MevIyxMQQCFvjveMyE6sv/AM2ze4vGihmw8MhQ/iKCrEEOB27EY+zsBVyUdWkuwGs8b4zkDpEijhSwAO/rj5lDRixxpI7VZxvGYESwchURWUBiTyfS79zjbSssmzMB3N7Ud/74GAGbSwBW+D8BjWSAbNKGAIFUCL4Y4arRl3gXLtpDAMhF7l9vh35xoZ9klQEEo2yjfcGxx63e+FWldMmjoxV5JG1suxNf+ThYTSTZf8Vy297/AM9sbRG8Z02ppGSudNgrX4ingfqPhvgeXl8ZZYwPKpJV24DDYEeg4wt00kqATsCa9th/qcFy34cSuhKs0qgkGrF4g0vBrKWUzQkjeGUt4tFStACiPTvtgaRZeYiMFhE3mV082h632sbG/wBfbAsuSszUTuaNm7F/7YFkUVc2kQH4bnzL2OxxOqse7QLMykyt4f5X4JWrs7X88TPEVjYXQ976T39R9MVer7xpJ/W0G5HfEfMMRPpGwo4vj6ibNGUrOZAbFNqW7psOPIkjjyg1/UuwPevphPMIozMwArzDj5YbhAQrIoGoSdxeGklQUMiAiGGQwvFGfNG7nTr9/f5YTMCk3qP0wPxHmZ5ZXZ3LUWY2eMPCNPTCeGcqP//Z"/>
          <p:cNvSpPr>
            <a:spLocks noChangeAspect="1" noChangeArrowheads="1"/>
          </p:cNvSpPr>
          <p:nvPr/>
        </p:nvSpPr>
        <p:spPr bwMode="auto">
          <a:xfrm>
            <a:off x="76200" y="-593725"/>
            <a:ext cx="1666875" cy="12477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0" descr="http://www.kurir-info.rs/static/imgs/article_thumbs/632x474/uploads/2010-10/249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632664"/>
            <a:ext cx="4864944" cy="3225336"/>
          </a:xfrm>
          <a:prstGeom prst="rect">
            <a:avLst/>
          </a:prstGeom>
          <a:noFill/>
        </p:spPr>
      </p:pic>
      <p:pic>
        <p:nvPicPr>
          <p:cNvPr id="14" name="Picture 4" descr="http://www.jpsumetk.ba/site/components/com_joomgallery/img_originals/poumljavanje_5/poumljavanje_20100328_20667038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4517" y="0"/>
            <a:ext cx="5139483" cy="3429000"/>
          </a:xfrm>
          <a:prstGeom prst="rect">
            <a:avLst/>
          </a:prstGeom>
          <a:noFill/>
        </p:spPr>
      </p:pic>
      <p:pic>
        <p:nvPicPr>
          <p:cNvPr id="15" name="Picture 8" descr="Pošumljavanje">
            <a:hlinkClick r:id="rId4" tooltip="Pošumljavanj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2458" y="0"/>
            <a:ext cx="9156458" cy="68580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785786" y="1142984"/>
            <a:ext cx="8358214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sr-Latn-RS" sz="3600" dirty="0" smtClean="0">
                <a:solidFill>
                  <a:srgbClr val="C00000"/>
                </a:solidFill>
              </a:rPr>
              <a:t>VJEŠTAČKO    POŠUMLJAVANJE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1538" y="2571744"/>
            <a:ext cx="678661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sr-Latn-RS" sz="3600" dirty="0" smtClean="0"/>
              <a:t>,,</a:t>
            </a:r>
            <a:r>
              <a:rPr lang="en-US" sz="3600" dirty="0" smtClean="0"/>
              <a:t>P</a:t>
            </a:r>
            <a:r>
              <a:rPr lang="sr-Latn-RS" sz="3600" dirty="0" smtClean="0"/>
              <a:t>OKRET    GORANA ‘’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1785918" y="4214818"/>
            <a:ext cx="428628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sr-Latn-RS" sz="3600" dirty="0" smtClean="0"/>
              <a:t>ŠUMARI</a:t>
            </a:r>
            <a:endParaRPr lang="en-US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1500166" y="5643578"/>
            <a:ext cx="4572032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sr-Latn-RS" sz="3600" dirty="0" smtClean="0"/>
              <a:t>LOVOČUVARI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1071546"/>
            <a:ext cx="7786742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r-Latn-RS" sz="3600" dirty="0" smtClean="0"/>
              <a:t>Šumarstvo je privredna grana.</a:t>
            </a:r>
          </a:p>
          <a:p>
            <a:pPr marL="342900" indent="-342900">
              <a:buAutoNum type="arabicPeriod"/>
            </a:pPr>
            <a:r>
              <a:rPr lang="en-US" sz="3600" dirty="0" smtClean="0"/>
              <a:t>Š</a:t>
            </a:r>
            <a:r>
              <a:rPr lang="sr-Latn-RS" sz="3600" dirty="0" smtClean="0"/>
              <a:t>ume se dijele na listopadne i zimzelene.</a:t>
            </a:r>
          </a:p>
          <a:p>
            <a:pPr marL="342900" indent="-342900">
              <a:buAutoNum type="arabicPeriod"/>
            </a:pPr>
            <a:r>
              <a:rPr lang="sr-Latn-RS" sz="3600" dirty="0" smtClean="0"/>
              <a:t>Koristi od šuma su: čist vazduh, građa, šumski plodovi...</a:t>
            </a:r>
          </a:p>
          <a:p>
            <a:pPr marL="342900" indent="-342900">
              <a:buAutoNum type="arabicPeriod"/>
            </a:pPr>
            <a:r>
              <a:rPr lang="sr-Latn-RS" sz="3600" dirty="0" smtClean="0"/>
              <a:t>Šume najviše stradaju od neplanske sječe , gubara i požara.</a:t>
            </a:r>
          </a:p>
          <a:p>
            <a:pPr marL="342900" indent="-342900">
              <a:buAutoNum type="arabicPeriod"/>
            </a:pPr>
            <a:r>
              <a:rPr lang="sr-Latn-RS" sz="3600" dirty="0" smtClean="0"/>
              <a:t>Mladi gorani se bave pošumljavanjem .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5852" y="285729"/>
            <a:ext cx="5715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/>
              <a:t>PETOMINUTNA     PROVJERA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57158" y="571480"/>
            <a:ext cx="771530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sr-Latn-RS" sz="4000" b="1" dirty="0" smtClean="0">
                <a:solidFill>
                  <a:srgbClr val="FF0000"/>
                </a:solidFill>
              </a:rPr>
              <a:t>            ŠUMA JE NJIHOV DOM!!!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moreofcroatia.com/webui/uploads/nove/galerija/velike/zelena%20%C5%A1um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62" y="0"/>
            <a:ext cx="9165462" cy="6858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 rot="820796">
            <a:off x="475657" y="893555"/>
            <a:ext cx="7715304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4000" b="1" dirty="0" err="1" smtClean="0"/>
              <a:t>šuma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na</a:t>
            </a:r>
            <a:r>
              <a:rPr lang="en-US" sz="4000" b="1" dirty="0" smtClean="0"/>
              <a:t> 1 ha </a:t>
            </a:r>
            <a:r>
              <a:rPr lang="en-US" sz="4000" b="1" dirty="0" err="1" smtClean="0"/>
              <a:t>proizvede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oko</a:t>
            </a:r>
            <a:r>
              <a:rPr lang="en-US" sz="4000" b="1" dirty="0" smtClean="0"/>
              <a:t> 800 </a:t>
            </a:r>
            <a:r>
              <a:rPr lang="en-US" sz="4000" b="1" dirty="0" err="1" smtClean="0"/>
              <a:t>tona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kiseonika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godišnje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  <p:sp>
        <p:nvSpPr>
          <p:cNvPr id="8" name="Rectangle 7"/>
          <p:cNvSpPr/>
          <p:nvPr/>
        </p:nvSpPr>
        <p:spPr>
          <a:xfrm rot="20787595">
            <a:off x="4652060" y="2626178"/>
            <a:ext cx="3971246" cy="37856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4000" b="1" dirty="0" err="1" smtClean="0"/>
              <a:t>jedno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stablo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divljeg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kestena</a:t>
            </a:r>
            <a:r>
              <a:rPr lang="en-US" sz="4000" b="1" dirty="0" smtClean="0"/>
              <a:t>, </a:t>
            </a:r>
            <a:r>
              <a:rPr lang="en-US" sz="4000" b="1" dirty="0" err="1" smtClean="0"/>
              <a:t>starosti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oko</a:t>
            </a:r>
            <a:r>
              <a:rPr lang="en-US" sz="4000" b="1" dirty="0" smtClean="0"/>
              <a:t> 30 </a:t>
            </a:r>
            <a:r>
              <a:rPr lang="en-US" sz="4000" b="1" dirty="0" err="1" smtClean="0"/>
              <a:t>godina</a:t>
            </a:r>
            <a:r>
              <a:rPr lang="en-US" sz="4000" b="1" dirty="0" smtClean="0"/>
              <a:t>, </a:t>
            </a:r>
            <a:r>
              <a:rPr lang="en-US" sz="4000" b="1" dirty="0" err="1" smtClean="0"/>
              <a:t>može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da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zadrži</a:t>
            </a:r>
            <a:r>
              <a:rPr lang="en-US" sz="4000" b="1" dirty="0" smtClean="0"/>
              <a:t> 120kg </a:t>
            </a:r>
            <a:r>
              <a:rPr lang="en-US" sz="4000" b="1" dirty="0" err="1" smtClean="0"/>
              <a:t>prašine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428596" y="2000240"/>
            <a:ext cx="3000396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1 ha bukove šume zadrži 500</a:t>
            </a:r>
            <a:r>
              <a:rPr lang="sr-Latn-RS" sz="2800" b="1" dirty="0" smtClean="0"/>
              <a:t> </a:t>
            </a:r>
            <a:r>
              <a:rPr lang="it-IT" sz="2800" b="1" dirty="0" smtClean="0"/>
              <a:t>tona vode.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71472" y="4429132"/>
            <a:ext cx="3143272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za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godinu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dana</a:t>
            </a:r>
            <a:r>
              <a:rPr lang="en-US" sz="3200" b="1" dirty="0" smtClean="0"/>
              <a:t> 1ha </a:t>
            </a:r>
            <a:r>
              <a:rPr lang="en-US" sz="3200" b="1" dirty="0" err="1" smtClean="0"/>
              <a:t>četinarske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šume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filtrira</a:t>
            </a:r>
            <a:r>
              <a:rPr lang="en-US" sz="3200" b="1" dirty="0" smtClean="0"/>
              <a:t> 30-35 </a:t>
            </a:r>
            <a:r>
              <a:rPr lang="en-US" sz="3200" b="1" dirty="0" err="1" smtClean="0"/>
              <a:t>tona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prašine</a:t>
            </a:r>
            <a:r>
              <a:rPr lang="en-US" sz="3200" b="1" dirty="0" smtClean="0"/>
              <a:t>,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moreofcroatia.com/webui/uploads/nove/galerija/velike/zelena%20%C5%A1um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5462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957440">
            <a:off x="1002634" y="1017635"/>
            <a:ext cx="755408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3200" b="1" dirty="0" smtClean="0"/>
              <a:t>1ha li</a:t>
            </a:r>
            <a:r>
              <a:rPr lang="sr-Latn-RS" sz="3200" b="1" dirty="0" smtClean="0"/>
              <a:t>stopadne</a:t>
            </a:r>
            <a:r>
              <a:rPr lang="it-IT" sz="3200" b="1" dirty="0" smtClean="0"/>
              <a:t> šume  filtrira 50-76 tona prašine</a:t>
            </a:r>
            <a:r>
              <a:rPr lang="sr-Latn-RS" sz="3200" b="1" dirty="0" smtClean="0"/>
              <a:t> godišnje.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 rot="486339">
            <a:off x="428596" y="3214686"/>
            <a:ext cx="8143932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- </a:t>
            </a:r>
            <a:r>
              <a:rPr lang="en-US" sz="3200" b="1" dirty="0" err="1" smtClean="0"/>
              <a:t>čov</a:t>
            </a:r>
            <a:r>
              <a:rPr lang="sr-Latn-RS" sz="3200" b="1" dirty="0" smtClean="0"/>
              <a:t>j</a:t>
            </a:r>
            <a:r>
              <a:rPr lang="en-US" sz="3200" b="1" dirty="0" err="1" smtClean="0"/>
              <a:t>ek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može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živi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bez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hrane</a:t>
            </a:r>
            <a:r>
              <a:rPr lang="en-US" sz="3200" b="1" dirty="0" smtClean="0"/>
              <a:t> 5 </a:t>
            </a:r>
            <a:r>
              <a:rPr lang="en-US" sz="3200" b="1" dirty="0" err="1" smtClean="0"/>
              <a:t>nedelja</a:t>
            </a:r>
            <a:r>
              <a:rPr lang="en-US" sz="3200" b="1" dirty="0" smtClean="0"/>
              <a:t>, </a:t>
            </a:r>
            <a:r>
              <a:rPr lang="en-US" sz="3200" b="1" dirty="0" err="1" smtClean="0"/>
              <a:t>bez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vode</a:t>
            </a:r>
            <a:r>
              <a:rPr lang="en-US" sz="3200" b="1" dirty="0" smtClean="0"/>
              <a:t> 5 </a:t>
            </a:r>
            <a:r>
              <a:rPr lang="en-US" sz="3200" b="1" dirty="0" err="1" smtClean="0"/>
              <a:t>dana</a:t>
            </a:r>
            <a:r>
              <a:rPr lang="en-US" sz="3200" b="1" dirty="0" smtClean="0"/>
              <a:t> a </a:t>
            </a:r>
            <a:r>
              <a:rPr lang="en-US" sz="3200" b="1" dirty="0" err="1" smtClean="0"/>
              <a:t>bez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vazduha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samo</a:t>
            </a:r>
            <a:r>
              <a:rPr lang="en-US" sz="3200" b="1" dirty="0" smtClean="0"/>
              <a:t> 5 </a:t>
            </a:r>
            <a:r>
              <a:rPr lang="en-US" sz="3200" b="1" dirty="0" err="1" smtClean="0"/>
              <a:t>minuta</a:t>
            </a:r>
            <a:r>
              <a:rPr lang="en-US" sz="3200" b="1" dirty="0" smtClean="0"/>
              <a:t>.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 rot="849006">
            <a:off x="1643042" y="4764298"/>
            <a:ext cx="6643734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1ha </a:t>
            </a:r>
            <a:r>
              <a:rPr lang="en-US" sz="2800" b="1" dirty="0" err="1" smtClean="0"/>
              <a:t>kleke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godišnje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emituje</a:t>
            </a:r>
            <a:r>
              <a:rPr lang="en-US" sz="2800" b="1" dirty="0" smtClean="0"/>
              <a:t> u </a:t>
            </a:r>
            <a:r>
              <a:rPr lang="en-US" sz="2800" b="1" dirty="0" err="1" smtClean="0"/>
              <a:t>atmosferu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oko</a:t>
            </a:r>
            <a:r>
              <a:rPr lang="en-US" sz="2800" b="1" dirty="0" smtClean="0"/>
              <a:t> 30kg </a:t>
            </a:r>
            <a:r>
              <a:rPr lang="en-US" sz="2800" b="1" dirty="0" err="1" smtClean="0"/>
              <a:t>materija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baktericidnim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dejstvom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što</a:t>
            </a:r>
            <a:r>
              <a:rPr lang="en-US" sz="2800" b="1" dirty="0" smtClean="0"/>
              <a:t> je </a:t>
            </a:r>
            <a:r>
              <a:rPr lang="en-US" sz="2800" b="1" dirty="0" err="1" smtClean="0"/>
              <a:t>dovoljno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za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dezinfekciju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omanjeg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grada</a:t>
            </a:r>
            <a:r>
              <a:rPr lang="en-US" sz="2800" b="1" dirty="0" smtClean="0"/>
              <a:t>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moreofcroatia.com/webui/uploads/nove/galerija/velike/zelena%20%C5%A1um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62" y="0"/>
            <a:ext cx="9165462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285729"/>
            <a:ext cx="7602815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Najstarije</a:t>
            </a:r>
            <a:r>
              <a:rPr lang="en-US" sz="3200" dirty="0" smtClean="0"/>
              <a:t> </a:t>
            </a:r>
            <a:r>
              <a:rPr lang="en-US" sz="3200" dirty="0" err="1" smtClean="0"/>
              <a:t>stablo</a:t>
            </a:r>
            <a:r>
              <a:rPr lang="en-US" sz="3200" dirty="0" smtClean="0"/>
              <a:t> je </a:t>
            </a:r>
            <a:r>
              <a:rPr lang="en-US" sz="3200" dirty="0" err="1" smtClean="0">
                <a:hlinkClick r:id="rId3" action="ppaction://hlinkfile" tooltip="Sveta smokva"/>
              </a:rPr>
              <a:t>sveta</a:t>
            </a:r>
            <a:r>
              <a:rPr lang="en-US" sz="3200" dirty="0" smtClean="0">
                <a:hlinkClick r:id="rId3" action="ppaction://hlinkfile" tooltip="Sveta smokva"/>
              </a:rPr>
              <a:t> </a:t>
            </a:r>
            <a:r>
              <a:rPr lang="en-US" sz="3200" dirty="0" err="1" smtClean="0">
                <a:hlinkClick r:id="rId3" action="ppaction://hlinkfile" tooltip="Sveta smokva"/>
              </a:rPr>
              <a:t>smokva</a:t>
            </a:r>
            <a:r>
              <a:rPr lang="en-US" sz="3200" dirty="0" smtClean="0"/>
              <a:t> </a:t>
            </a:r>
            <a:r>
              <a:rPr lang="sr-Latn-RS" sz="3200" dirty="0" smtClean="0"/>
              <a:t>  </a:t>
            </a:r>
            <a:r>
              <a:rPr lang="en-US" sz="3200" dirty="0" err="1" smtClean="0"/>
              <a:t>starosti</a:t>
            </a:r>
            <a:r>
              <a:rPr lang="en-US" sz="3200" dirty="0" smtClean="0"/>
              <a:t> </a:t>
            </a:r>
            <a:r>
              <a:rPr lang="en-US" sz="3200" b="1" dirty="0" smtClean="0"/>
              <a:t>2293 </a:t>
            </a:r>
            <a:r>
              <a:rPr lang="en-US" sz="3200" dirty="0" smtClean="0"/>
              <a:t>god</a:t>
            </a:r>
            <a:r>
              <a:rPr lang="sr-Latn-RS" sz="3200" dirty="0" smtClean="0"/>
              <a:t>. pronađeno</a:t>
            </a:r>
            <a:r>
              <a:rPr lang="en-US" sz="3200" dirty="0" smtClean="0"/>
              <a:t> </a:t>
            </a:r>
            <a:r>
              <a:rPr lang="en-US" sz="3200" dirty="0" err="1" smtClean="0"/>
              <a:t>na</a:t>
            </a:r>
            <a:r>
              <a:rPr lang="en-US" sz="3200" dirty="0" smtClean="0"/>
              <a:t> </a:t>
            </a:r>
            <a:r>
              <a:rPr lang="en-US" sz="3200" dirty="0" err="1" smtClean="0">
                <a:hlinkClick r:id="rId4" action="ppaction://hlinkfile" tooltip="Šri Lanka"/>
              </a:rPr>
              <a:t>Šri</a:t>
            </a:r>
            <a:r>
              <a:rPr lang="en-US" sz="3200" dirty="0" smtClean="0">
                <a:hlinkClick r:id="rId4" action="ppaction://hlinkfile" tooltip="Šri Lanka"/>
              </a:rPr>
              <a:t> </a:t>
            </a:r>
            <a:r>
              <a:rPr lang="en-US" sz="3200" dirty="0" err="1" smtClean="0">
                <a:hlinkClick r:id="rId4" action="ppaction://hlinkfile" tooltip="Šri Lanka"/>
              </a:rPr>
              <a:t>Lanki</a:t>
            </a:r>
            <a:r>
              <a:rPr lang="en-US" sz="3200" dirty="0" smtClean="0"/>
              <a:t>. To je </a:t>
            </a:r>
            <a:r>
              <a:rPr lang="en-US" sz="3200" dirty="0" err="1" smtClean="0"/>
              <a:t>ujedno</a:t>
            </a:r>
            <a:r>
              <a:rPr lang="en-US" sz="3200" dirty="0" smtClean="0"/>
              <a:t> </a:t>
            </a:r>
            <a:r>
              <a:rPr lang="en-US" sz="3200" dirty="0" err="1" smtClean="0"/>
              <a:t>i</a:t>
            </a:r>
            <a:r>
              <a:rPr lang="en-US" sz="3200" dirty="0" smtClean="0"/>
              <a:t> </a:t>
            </a:r>
            <a:r>
              <a:rPr lang="en-US" sz="3200" dirty="0" err="1" smtClean="0"/>
              <a:t>najstarije</a:t>
            </a:r>
            <a:r>
              <a:rPr lang="en-US" sz="3200" dirty="0" smtClean="0"/>
              <a:t> </a:t>
            </a:r>
            <a:r>
              <a:rPr lang="en-US" sz="3200" dirty="0" err="1" smtClean="0"/>
              <a:t>poznato</a:t>
            </a:r>
            <a:r>
              <a:rPr lang="en-US" sz="3200" dirty="0" smtClean="0"/>
              <a:t> </a:t>
            </a:r>
            <a:r>
              <a:rPr lang="en-US" sz="3200" dirty="0" err="1" smtClean="0"/>
              <a:t>stablo</a:t>
            </a:r>
            <a:r>
              <a:rPr lang="en-US" sz="3200" dirty="0" smtClean="0"/>
              <a:t>, </a:t>
            </a:r>
            <a:r>
              <a:rPr lang="en-US" sz="3200" dirty="0" err="1" smtClean="0"/>
              <a:t>koje</a:t>
            </a:r>
            <a:r>
              <a:rPr lang="en-US" sz="3200" dirty="0" smtClean="0"/>
              <a:t> je </a:t>
            </a:r>
            <a:r>
              <a:rPr lang="en-US" sz="3200" dirty="0" err="1" smtClean="0"/>
              <a:t>posadio</a:t>
            </a:r>
            <a:r>
              <a:rPr lang="en-US" sz="3200" dirty="0" smtClean="0"/>
              <a:t> </a:t>
            </a:r>
            <a:r>
              <a:rPr lang="en-US" sz="3200" dirty="0" err="1" smtClean="0">
                <a:hlinkClick r:id="rId5" action="ppaction://hlinkfile" tooltip="Čovjek"/>
              </a:rPr>
              <a:t>čovjek</a:t>
            </a:r>
            <a:r>
              <a:rPr lang="sr-Latn-RS" sz="3200" dirty="0" smtClean="0"/>
              <a:t>.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 rot="909495">
            <a:off x="667288" y="3158720"/>
            <a:ext cx="7785772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r-Latn-RS" sz="3200" b="1" dirty="0" smtClean="0"/>
              <a:t>DA BI NAŠA STABLA DOŽIVJELA  BAR  STOTI ROĐENDAN VAŽNO JE :</a:t>
            </a:r>
            <a:endParaRPr lang="en-US" sz="3200" b="1" dirty="0"/>
          </a:p>
        </p:txBody>
      </p:sp>
      <p:sp>
        <p:nvSpPr>
          <p:cNvPr id="30722" name="AutoShape 2" descr="data:image/jpg;base64,/9j/4AAQSkZJRgABAQAAAQABAAD/2wCEAAkGBggGBQkIBxQWFQkKFiAaFhgXFh8fIBwhIyIcJyAeIB4pJScpIyQkJRokKzYkJyguLS03Hyo0NTAqNSctLSoBCQoKDQsNGQ4OGTUkHiQ1NTU1NTU1NTU1NTU1NTM1NTU1NTU1Niw0NTU1NTUwNC40NTQsLTU1NTU1LDQ1NTY1Lf/AABEIAFUAPQMBIgACEQEDEQH/xAAcAAACAwEAAwAAAAAAAAAAAAAFBgAEBwMBAgj/xABAEAABAgMFBAUHCwQDAAAAAAABAgMEBREABhIhMQcTQVEiMmFxoRQWI4GRsdIkM0JDUmJygqKywRVTktElVGP/xAAaAQACAwEBAAAAAAAAAAAAAAAEBQABAwIG/8QAMBEAAgEDAQUFBwUAAAAAAAAAAQIDAAQRIRITMUHwBVFhcbEUUoGhwdHxIjJikaL/2gAMAwEAAhEDEQA/ANxtTmk3g5LBqiY9YQ2OepPIDiewW9ZzN4aRyt2Niz6NsaDUngB2m2Jz2exl4ZiYyOJwVolI0SOQ7aceNh55xEMDjTXs7s5rxtptFHWBTbNtq8S85upO0EpOil5qPckf7NqP9Tv7Gjeth/CeTQSPECzrcmCu+JSiJkiQVaKUrNYPEK5dwy5WMzqZsyWSRkxiSA1CtqUSewfzytmInkG0z/1RMl7b2zGOKAae9xrMDeq+ckOOOC93/wCrWX+QA99mKRbU4OMUlmbJ3Sz9MGqPXxT4jtsbuTemHvrdOFmjQAU6KOI+ysdZPdxHMEWH3n2dwM3aW/LgGo3XLJKu8cO8eNrMcseqNnzqlurK5OzPHs+K9fem1C0uIStBBSoVBHG3tbKboXqirrTUyadVEKFYaK+qPZ90/wA1FtVBqKjQ22ilEgzS+8s3tH2TqDwPfWXbUpq5GzuHlLGaWACQOK1aewfus4wVzZe3dJuTxKQUkVUrjj4qB4EcOzKyCv5Ztfo7p5V+3T9ttfthCA7ux8qY37tbQwQxnGm18es1jj8PN9m94A42cTDmh+i4nkeSh4ajKwLbdfWOncql8PAJKZM8KrVXVwfVq5YdQD1q1GltD2hXhQm8t3rrKQlTc3c9KVDqpGQw8lEnrcKdts5V5OYd/dUelj6i24leWYJ6CwOotNKhQ7xlUWrBtzkar6V0CnaqYOkw/wBddacOewq97d3YWfpjamDZQh404dIIUr2LB/Lb6FbcQ62lxsgoUKgjQjnb5kVKoa5t17wRrDm8ZmjaYdkEdNJUoKWHAMhhSjJWiqilMwNv2TRz0w2XyV6INVhspr2JUpI8EixgIYZFIpEaNijjBFDtqkhQ9ANzdkekZIS5lqk6E9xNPXYvs7nCptdZtLpq9CHdnuHVPs91iV62ExF0pmhem6UfYKjxFkXZZFrZEzSNDuz+/wD1YQ/onGOdOkzcdmsG4odPI/mqF56yDad5Yv5veId9Rpi9xtrqFpWhKkZpUKg2T9pN21TaVJj4UViYMGoGqkcR3jX287VNm97kRcKiURyvTtCjRJ6yfs948R3G0Q7qUqefCruV9ss0mTigwfvU2nXKj547LJ7d+n9aky8SEqyCxUHDU5VBGVcsyOVEti407dv8xNZc0tuWTtZ8sYdTTdHNSwftCoJbcTxI04mttMbKnnYaGeiohuPgW1OhpggVBp0lEkDIJNBWtCaCyjd+WbSouVtzK7MVErhqZJiDhJ7UpWVJUn7wPHQWLIzSJWKnI40QmkmiZK2HH2VmWxwIwPppUVPQcAOShSoUDyUKaDUrhxspeutCwsmGFqDSEFtRqpPfzrri4+Fsal8rvlLbx7+dy9azHq3bqytxSCFHVeFSsk1qNKECxSBfjJQ3DXikgdRBvkhO8TQihzbcGh0yIyPChBADIa3ORqvpT9Wj7UTYfSUcD73n15d1alf+YJl9zo2vXiBu0/m18Kn1WAbJ5d/xkdFuDovLCR+UH4rLU+n8dfybQUJCooBQJRWvSPWUTyHgB221iSSlmSSeHgWOqyMzzPE+s2tDvpdscBVTqbGx3Dfvc5PgB+PWr1s6vjs7cU+qYyAdMnEpsGmfNHb2ezlay7PJzLFxTUzjIVMSh0qQg0zRhcwpNBl0ig550SeecRe6NMvBXHQAi8CajduFOKqsWeIGmHCBlrU8hbWQRuNljQNo11btvIlOvgcGlaBvUhiaIcvHCoiIuHTgC1pAdSnkaih9YBz1s7MbUJAtAxlxB5Fs/wAVtxXN5BNHHTPX4VxvEcACPo0FMRNTiBBzSQM+yw96U7PnVVS6E/hdV/NbYAyJorg+dMitrOdqSB1P8Rp18Kvxu1aUstnyRDji+GWEe05+FlONnl4L/RPkkKn5PXqI6o7VqP8APqFmOEgtnsIoKxtrUPtrUrwOXhZgYvbdmFbDcO+ylA4JyHspaENJo7jHhUV4rbW3gYt3sOvpXK6FzYe7MPvF0XHODpL5fdT2e/wsyWCeet3/APst+2xCXzWCmzJdgHEuISaEpNad/KxSbAGyppNcC4djLMDrzIrDqGMvO4HiirjysRdNE9Y1KjUGnrsbiYCRueXgFpta04Yejtc0gkrNCoDGaCijkO2wJuHRGXnEO6aNvRGEkciuh99i8BdVK33G4xDwq9gqKDdooaOrqM05dg6Jz0spXJ5V7ecquCWIwOXXQ050QjIW7LC33EbrC2F4QFFVfm8JwhzPVXFJPLK3BMru6VqRvG8anwtILhpusaUlFdKkVVmcQoO+3hy78GiUw5iWnEuoZW4VJIwqASSkFWDrKpUJzwjWptSnMol0FCRD0MHPk62QQpaTUOIKzokUpSluz34FCx4OFEjdHFWXZZIlKZfhnG/Jwl1S0qcooZK3YpxwqAGWtQc6m3eKg7uh99JwJhy3RCkLBIUS2Ar5xRVhqokFKcgfV5FzIAuqb3pq4kls40gHGfQg11JCVEgZ6UFq6JHKFICnQ4ijCXVYnRQFTgRhJDZIpnw9lrwRyFTeKxGHY4+pqR0HJG2okMbrdJS4cYdJWFg+jShNc0kUzoa1OYpZegoyIgysw6ikrpWhpWlae+xuZXYZgmIp5BXuGWlEKJFN4HijATSlcIBoM+Oll5vjbJ8g8MUbbbLocNtDxp0vVcVuEnLi4Z2jcQSsJKK4anMVxDKpsI81XDWr2v3D8VpaWIkjUMdKUW15OYVJb0qeajhFN9l+A/Faeaa/7v6D8VpaWz3a0R7XN3/IVPNNf939B+K0801n639B+K0tLTdrU9rm7/kKnmoulN9l+A/FZruns+gXZeuIj1FxThoABhApXtNa18LS0ttDGhbUUDfXs4i0bGtf/9k="/>
          <p:cNvSpPr>
            <a:spLocks noChangeAspect="1" noChangeArrowheads="1"/>
          </p:cNvSpPr>
          <p:nvPr/>
        </p:nvSpPr>
        <p:spPr bwMode="auto">
          <a:xfrm>
            <a:off x="76200" y="-388938"/>
            <a:ext cx="581025" cy="809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AutoShape 4" descr="data:image/jpg;base64,/9j/4AAQSkZJRgABAQAAAQABAAD/2wCEAAkGBggGBQkIBxQWFQkKFiAaFhgXFh8fIBwhIyIcJyAeIB4pJScpIyQkJRokKzYkJyguLS03Hyo0NTAqNSctLSoBCQoKDQsNGQ4OGTUkHiQ1NTU1NTU1NTU1NTU1NTM1NTU1NTU1Niw0NTU1NTUwNC40NTQsLTU1NTU1LDQ1NTY1Lf/AABEIAFUAPQMBIgACEQEDEQH/xAAcAAACAwEAAwAAAAAAAAAAAAAFBgAEBwMBAgj/xABAEAABAgMFBAUHCwQDAAAAAAABAgMEBREABhIhMQcTQVEiMmFxoRQWI4GRsdIkM0JDUmJygqKywRVTktElVGP/xAAaAQACAwEBAAAAAAAAAAAAAAAEBQABAwIG/8QAMBEAAgEDAQUFBwUAAAAAAAAAAQIDAAQRIRITMUHwBVFhcbEUUoGhwdHxIjJikaL/2gAMAwEAAhEDEQA/ANxtTmk3g5LBqiY9YQ2OepPIDiewW9ZzN4aRyt2Niz6NsaDUngB2m2Jz2exl4ZiYyOJwVolI0SOQ7aceNh55xEMDjTXs7s5rxtptFHWBTbNtq8S85upO0EpOil5qPckf7NqP9Tv7Gjeth/CeTQSPECzrcmCu+JSiJkiQVaKUrNYPEK5dwy5WMzqZsyWSRkxiSA1CtqUSewfzytmInkG0z/1RMl7b2zGOKAae9xrMDeq+ckOOOC93/wCrWX+QA99mKRbU4OMUlmbJ3Sz9MGqPXxT4jtsbuTemHvrdOFmjQAU6KOI+ysdZPdxHMEWH3n2dwM3aW/LgGo3XLJKu8cO8eNrMcseqNnzqlurK5OzPHs+K9fem1C0uIStBBSoVBHG3tbKboXqirrTUyadVEKFYaK+qPZ90/wA1FtVBqKjQ22ilEgzS+8s3tH2TqDwPfWXbUpq5GzuHlLGaWACQOK1aewfus4wVzZe3dJuTxKQUkVUrjj4qB4EcOzKyCv5Ztfo7p5V+3T9ttfthCA7ux8qY37tbQwQxnGm18es1jj8PN9m94A42cTDmh+i4nkeSh4ajKwLbdfWOncql8PAJKZM8KrVXVwfVq5YdQD1q1GltD2hXhQm8t3rrKQlTc3c9KVDqpGQw8lEnrcKdts5V5OYd/dUelj6i24leWYJ6CwOotNKhQ7xlUWrBtzkar6V0CnaqYOkw/wBddacOewq97d3YWfpjamDZQh404dIIUr2LB/Lb6FbcQ62lxsgoUKgjQjnb5kVKoa5t17wRrDm8ZmjaYdkEdNJUoKWHAMhhSjJWiqilMwNv2TRz0w2XyV6INVhspr2JUpI8EixgIYZFIpEaNijjBFDtqkhQ9ANzdkekZIS5lqk6E9xNPXYvs7nCptdZtLpq9CHdnuHVPs91iV62ExF0pmhem6UfYKjxFkXZZFrZEzSNDuz+/wD1YQ/onGOdOkzcdmsG4odPI/mqF56yDad5Yv5veId9Rpi9xtrqFpWhKkZpUKg2T9pN21TaVJj4UViYMGoGqkcR3jX287VNm97kRcKiURyvTtCjRJ6yfs948R3G0Q7qUqefCruV9ss0mTigwfvU2nXKj547LJ7d+n9aky8SEqyCxUHDU5VBGVcsyOVEti407dv8xNZc0tuWTtZ8sYdTTdHNSwftCoJbcTxI04mttMbKnnYaGeiohuPgW1OhpggVBp0lEkDIJNBWtCaCyjd+WbSouVtzK7MVErhqZJiDhJ7UpWVJUn7wPHQWLIzSJWKnI40QmkmiZK2HH2VmWxwIwPppUVPQcAOShSoUDyUKaDUrhxspeutCwsmGFqDSEFtRqpPfzrri4+Fsal8rvlLbx7+dy9azHq3bqytxSCFHVeFSsk1qNKECxSBfjJQ3DXikgdRBvkhO8TQihzbcGh0yIyPChBADIa3ORqvpT9Wj7UTYfSUcD73n15d1alf+YJl9zo2vXiBu0/m18Kn1WAbJ5d/xkdFuDovLCR+UH4rLU+n8dfybQUJCooBQJRWvSPWUTyHgB221iSSlmSSeHgWOqyMzzPE+s2tDvpdscBVTqbGx3Dfvc5PgB+PWr1s6vjs7cU+qYyAdMnEpsGmfNHb2ezlay7PJzLFxTUzjIVMSh0qQg0zRhcwpNBl0ig550SeecRe6NMvBXHQAi8CajduFOKqsWeIGmHCBlrU8hbWQRuNljQNo11btvIlOvgcGlaBvUhiaIcvHCoiIuHTgC1pAdSnkaih9YBz1s7MbUJAtAxlxB5Fs/wAVtxXN5BNHHTPX4VxvEcACPo0FMRNTiBBzSQM+yw96U7PnVVS6E/hdV/NbYAyJorg+dMitrOdqSB1P8Rp18Kvxu1aUstnyRDji+GWEe05+FlONnl4L/RPkkKn5PXqI6o7VqP8APqFmOEgtnsIoKxtrUPtrUrwOXhZgYvbdmFbDcO+ylA4JyHspaENJo7jHhUV4rbW3gYt3sOvpXK6FzYe7MPvF0XHODpL5fdT2e/wsyWCeet3/APst+2xCXzWCmzJdgHEuISaEpNad/KxSbAGyppNcC4djLMDrzIrDqGMvO4HiirjysRdNE9Y1KjUGnrsbiYCRueXgFpta04Yejtc0gkrNCoDGaCijkO2wJuHRGXnEO6aNvRGEkciuh99i8BdVK33G4xDwq9gqKDdooaOrqM05dg6Jz0spXJ5V7ecquCWIwOXXQ050QjIW7LC33EbrC2F4QFFVfm8JwhzPVXFJPLK3BMru6VqRvG8anwtILhpusaUlFdKkVVmcQoO+3hy78GiUw5iWnEuoZW4VJIwqASSkFWDrKpUJzwjWptSnMol0FCRD0MHPk62QQpaTUOIKzokUpSluz34FCx4OFEjdHFWXZZIlKZfhnG/Jwl1S0qcooZK3YpxwqAGWtQc6m3eKg7uh99JwJhy3RCkLBIUS2Ar5xRVhqokFKcgfV5FzIAuqb3pq4kls40gHGfQg11JCVEgZ6UFq6JHKFICnQ4ijCXVYnRQFTgRhJDZIpnw9lrwRyFTeKxGHY4+pqR0HJG2okMbrdJS4cYdJWFg+jShNc0kUzoa1OYpZegoyIgysw6ikrpWhpWlae+xuZXYZgmIp5BXuGWlEKJFN4HijATSlcIBoM+Oll5vjbJ8g8MUbbbLocNtDxp0vVcVuEnLi4Z2jcQSsJKK4anMVxDKpsI81XDWr2v3D8VpaWIkjUMdKUW15OYVJb0qeajhFN9l+A/Faeaa/7v6D8VpaWz3a0R7XN3/IVPNNf939B+K0801n639B+K0tLTdrU9rm7/kKnmoulN9l+A/FZruns+gXZeuIj1FxThoABhApXtNa18LS0ttDGhbUUDfXs4i0bGtf/9k="/>
          <p:cNvSpPr>
            <a:spLocks noChangeAspect="1" noChangeArrowheads="1"/>
          </p:cNvSpPr>
          <p:nvPr/>
        </p:nvSpPr>
        <p:spPr bwMode="auto">
          <a:xfrm>
            <a:off x="76200" y="-388938"/>
            <a:ext cx="581025" cy="809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6" name="Picture 6" descr="http://www.iproz.hr/backoffice/uploads/img/thumb_1619bf6e8d56a683b65921fdcc6a3bf2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10" y="3786190"/>
            <a:ext cx="1879036" cy="2214578"/>
          </a:xfrm>
          <a:prstGeom prst="rect">
            <a:avLst/>
          </a:prstGeom>
          <a:noFill/>
        </p:spPr>
      </p:pic>
      <p:pic>
        <p:nvPicPr>
          <p:cNvPr id="30728" name="Picture 8" descr="http://www.iproz.hr/backoffice/uploads/img/normal_145705b20102a46d71a22f7ef4f0a09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29520" y="1928802"/>
            <a:ext cx="1190628" cy="1785943"/>
          </a:xfrm>
          <a:prstGeom prst="rect">
            <a:avLst/>
          </a:prstGeom>
          <a:noFill/>
        </p:spPr>
      </p:pic>
      <p:pic>
        <p:nvPicPr>
          <p:cNvPr id="30730" name="Picture 10" descr="http://glassrbije.org/info/images/stories/EMIL/pokret%20gorana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628" y="4324349"/>
            <a:ext cx="1905000" cy="2533651"/>
          </a:xfrm>
          <a:prstGeom prst="rect">
            <a:avLst/>
          </a:prstGeom>
          <a:noFill/>
        </p:spPr>
      </p:pic>
      <p:pic>
        <p:nvPicPr>
          <p:cNvPr id="30732" name="Picture 12" descr="http://www.vizioshop.com/proizvodi_big/64000/64044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43042" y="500042"/>
            <a:ext cx="2428868" cy="2428868"/>
          </a:xfrm>
          <a:prstGeom prst="rect">
            <a:avLst/>
          </a:prstGeom>
          <a:noFill/>
        </p:spPr>
      </p:pic>
      <p:pic>
        <p:nvPicPr>
          <p:cNvPr id="30734" name="Picture 14" descr="http://lh5.ggpht.com/_r-CMFsLe55E/S_6NCeupWEI/AAAAAAAAB7c/7ZKoPN_RwgE/s512/ciscenjeSumeJun12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9144000" cy="7072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1015</TotalTime>
  <Words>360</Words>
  <Application>Microsoft Office PowerPoint</Application>
  <PresentationFormat>On-screen Show (4:3)</PresentationFormat>
  <Paragraphs>69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BALABAN</dc:creator>
  <cp:lastModifiedBy>BALABAN</cp:lastModifiedBy>
  <cp:revision>99</cp:revision>
  <dcterms:created xsi:type="dcterms:W3CDTF">2011-02-22T08:37:16Z</dcterms:created>
  <dcterms:modified xsi:type="dcterms:W3CDTF">2011-02-23T11:38:28Z</dcterms:modified>
</cp:coreProperties>
</file>