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3" r:id="rId7"/>
    <p:sldId id="264" r:id="rId8"/>
    <p:sldId id="265" r:id="rId9"/>
    <p:sldId id="261" r:id="rId10"/>
    <p:sldId id="266" r:id="rId11"/>
    <p:sldId id="262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1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6801B-2777-4EF5-BDEB-615C94703EF7}" type="datetimeFigureOut">
              <a:rPr lang="en-US" smtClean="0"/>
              <a:t>10/28/2012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5D493-971F-4A78-87B8-0C9C95A57C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354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6801B-2777-4EF5-BDEB-615C94703EF7}" type="datetimeFigureOut">
              <a:rPr lang="en-US" smtClean="0"/>
              <a:t>10/28/2012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5D493-971F-4A78-87B8-0C9C95A57C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971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6801B-2777-4EF5-BDEB-615C94703EF7}" type="datetimeFigureOut">
              <a:rPr lang="en-US" smtClean="0"/>
              <a:t>10/28/2012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5D493-971F-4A78-87B8-0C9C95A57C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658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6801B-2777-4EF5-BDEB-615C94703EF7}" type="datetimeFigureOut">
              <a:rPr lang="en-US" smtClean="0"/>
              <a:t>10/28/2012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5D493-971F-4A78-87B8-0C9C95A57C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221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6801B-2777-4EF5-BDEB-615C94703EF7}" type="datetimeFigureOut">
              <a:rPr lang="en-US" smtClean="0"/>
              <a:t>10/28/2012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5D493-971F-4A78-87B8-0C9C95A57C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611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6801B-2777-4EF5-BDEB-615C94703EF7}" type="datetimeFigureOut">
              <a:rPr lang="en-US" smtClean="0"/>
              <a:t>10/28/2012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5D493-971F-4A78-87B8-0C9C95A57C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776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6801B-2777-4EF5-BDEB-615C94703EF7}" type="datetimeFigureOut">
              <a:rPr lang="en-US" smtClean="0"/>
              <a:t>10/28/2012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5D493-971F-4A78-87B8-0C9C95A57C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992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6801B-2777-4EF5-BDEB-615C94703EF7}" type="datetimeFigureOut">
              <a:rPr lang="en-US" smtClean="0"/>
              <a:t>10/28/2012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5D493-971F-4A78-87B8-0C9C95A57C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41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6801B-2777-4EF5-BDEB-615C94703EF7}" type="datetimeFigureOut">
              <a:rPr lang="en-US" smtClean="0"/>
              <a:t>10/28/2012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5D493-971F-4A78-87B8-0C9C95A57C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882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6801B-2777-4EF5-BDEB-615C94703EF7}" type="datetimeFigureOut">
              <a:rPr lang="en-US" smtClean="0"/>
              <a:t>10/28/2012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5D493-971F-4A78-87B8-0C9C95A57C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30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6801B-2777-4EF5-BDEB-615C94703EF7}" type="datetimeFigureOut">
              <a:rPr lang="en-US" smtClean="0"/>
              <a:t>10/28/2012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5D493-971F-4A78-87B8-0C9C95A57C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488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A6801B-2777-4EF5-BDEB-615C94703EF7}" type="datetimeFigureOut">
              <a:rPr lang="en-US" smtClean="0"/>
              <a:t>10/28/2012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5D493-971F-4A78-87B8-0C9C95A57C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765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r-Cyrl-RS" sz="8800" dirty="0" smtClean="0">
                <a:solidFill>
                  <a:schemeClr val="accent3">
                    <a:lumMod val="50000"/>
                  </a:schemeClr>
                </a:solidFill>
              </a:rPr>
              <a:t>ШУМЕ</a:t>
            </a:r>
            <a:endParaRPr lang="en-US" sz="88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445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 smtClean="0">
                <a:solidFill>
                  <a:schemeClr val="accent3">
                    <a:lumMod val="50000"/>
                  </a:schemeClr>
                </a:solidFill>
              </a:rPr>
              <a:t>НАЈСЛОЖЕНИЈЕ ЖИВОТНЕ ЗАЈЕДНИЦЕ 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Могу бити :</a:t>
            </a:r>
          </a:p>
          <a:p>
            <a:r>
              <a:rPr lang="sr-Cyrl-RS" sz="5400" dirty="0" smtClean="0">
                <a:solidFill>
                  <a:schemeClr val="accent6">
                    <a:lumMod val="50000"/>
                  </a:schemeClr>
                </a:solidFill>
              </a:rPr>
              <a:t>Листопадне </a:t>
            </a:r>
          </a:p>
          <a:p>
            <a:r>
              <a:rPr lang="sr-Cyrl-RS" sz="5400" dirty="0" smtClean="0">
                <a:solidFill>
                  <a:schemeClr val="accent3">
                    <a:lumMod val="75000"/>
                  </a:schemeClr>
                </a:solidFill>
              </a:rPr>
              <a:t>Четинарске </a:t>
            </a:r>
          </a:p>
          <a:p>
            <a:r>
              <a:rPr lang="sr-Cyrl-RS" sz="5400" dirty="0" smtClean="0">
                <a:solidFill>
                  <a:schemeClr val="tx2">
                    <a:lumMod val="75000"/>
                  </a:schemeClr>
                </a:solidFill>
              </a:rPr>
              <a:t>Мешовите</a:t>
            </a:r>
            <a:endParaRPr lang="en-US" sz="5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74072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05800" cy="1782762"/>
          </a:xfrm>
        </p:spPr>
        <p:txBody>
          <a:bodyPr>
            <a:normAutofit/>
          </a:bodyPr>
          <a:lstStyle/>
          <a:p>
            <a:r>
              <a:rPr lang="sr-Cyrl-RS" dirty="0" smtClean="0">
                <a:solidFill>
                  <a:schemeClr val="accent6">
                    <a:lumMod val="50000"/>
                  </a:schemeClr>
                </a:solidFill>
              </a:rPr>
              <a:t>Листопадне  </a:t>
            </a:r>
            <a:r>
              <a:rPr lang="sr-Cyrl-RS" dirty="0" smtClean="0">
                <a:solidFill>
                  <a:schemeClr val="accent6">
                    <a:lumMod val="50000"/>
                  </a:schemeClr>
                </a:solidFill>
              </a:rPr>
              <a:t>шуме</a:t>
            </a:r>
            <a:r>
              <a:rPr lang="sr-Cyrl-RS" dirty="0" smtClean="0"/>
              <a:t/>
            </a:r>
            <a:br>
              <a:rPr lang="sr-Cyrl-RS" dirty="0" smtClean="0"/>
            </a:b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824" y="1295400"/>
            <a:ext cx="2952750" cy="298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7557" y="1143000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412626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87" y="4191000"/>
            <a:ext cx="2638425" cy="173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649" y="3605493"/>
            <a:ext cx="1838325" cy="248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4506" y="4495800"/>
            <a:ext cx="260985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2967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 smtClean="0">
                <a:solidFill>
                  <a:schemeClr val="accent3">
                    <a:lumMod val="50000"/>
                  </a:schemeClr>
                </a:solidFill>
              </a:rPr>
              <a:t>Четинарске </a:t>
            </a:r>
            <a:br>
              <a:rPr lang="sr-Cyrl-RS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sr-Cyrl-RS" dirty="0" smtClean="0">
                <a:solidFill>
                  <a:schemeClr val="accent3">
                    <a:lumMod val="50000"/>
                  </a:schemeClr>
                </a:solidFill>
              </a:rPr>
              <a:t>шуме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447800"/>
            <a:ext cx="260985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382" y="1676400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1" y="3953435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953435"/>
            <a:ext cx="31623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5224" y="3409108"/>
            <a:ext cx="1962150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7631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 smtClean="0">
                <a:solidFill>
                  <a:schemeClr val="tx2">
                    <a:lumMod val="75000"/>
                  </a:schemeClr>
                </a:solidFill>
              </a:rPr>
              <a:t>Мешовите</a:t>
            </a:r>
            <a:br>
              <a:rPr lang="sr-Cyrl-RS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sr-Cyrl-RS" dirty="0" smtClean="0">
                <a:solidFill>
                  <a:schemeClr val="tx2">
                    <a:lumMod val="75000"/>
                  </a:schemeClr>
                </a:solidFill>
              </a:rPr>
              <a:t>шуме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19200"/>
            <a:ext cx="3448050" cy="2479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828800"/>
            <a:ext cx="2857500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971925"/>
            <a:ext cx="2286000" cy="151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291013"/>
            <a:ext cx="2647950" cy="172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262438"/>
            <a:ext cx="260985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4191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solidFill>
                  <a:schemeClr val="accent3">
                    <a:lumMod val="50000"/>
                  </a:schemeClr>
                </a:solidFill>
              </a:rPr>
              <a:t>Спратови биљака у шуми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Најнижи </a:t>
            </a:r>
            <a:r>
              <a:rPr lang="sr-Cyrl-RS" dirty="0" smtClean="0">
                <a:solidFill>
                  <a:schemeClr val="accent3">
                    <a:lumMod val="50000"/>
                  </a:schemeClr>
                </a:solidFill>
              </a:rPr>
              <a:t>ЗЕЉАСТЕ БИЉКЕ</a:t>
            </a:r>
          </a:p>
          <a:p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286000"/>
            <a:ext cx="2409825" cy="189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272553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384301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106956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5326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solidFill>
                  <a:schemeClr val="accent3">
                    <a:lumMod val="50000"/>
                  </a:schemeClr>
                </a:solidFill>
              </a:rPr>
              <a:t>Спратови биљака у шуми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>
                <a:solidFill>
                  <a:schemeClr val="accent3">
                    <a:lumMod val="50000"/>
                  </a:schemeClr>
                </a:solidFill>
              </a:rPr>
              <a:t>Жбунасте биљке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2487146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507877"/>
            <a:ext cx="1703854" cy="1703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799" y="3619220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4577043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113" y="1649506"/>
            <a:ext cx="260985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2632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solidFill>
                  <a:schemeClr val="accent3">
                    <a:lumMod val="50000"/>
                  </a:schemeClr>
                </a:solidFill>
              </a:rPr>
              <a:t>Спратови биљака у шуми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>
                <a:solidFill>
                  <a:schemeClr val="accent3">
                    <a:lumMod val="50000"/>
                  </a:schemeClr>
                </a:solidFill>
              </a:rPr>
              <a:t>Дрвенасте биљке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130" y="2530567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999" y="1723743"/>
            <a:ext cx="2628900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799" y="4576482"/>
            <a:ext cx="2743200" cy="166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8996" y="3657600"/>
            <a:ext cx="1847850" cy="246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3990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solidFill>
                  <a:schemeClr val="accent3">
                    <a:lumMod val="50000"/>
                  </a:schemeClr>
                </a:solidFill>
              </a:rPr>
              <a:t>ШУМСКЕ ЖИВОТИЊЕ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19200"/>
            <a:ext cx="2514600" cy="181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047" y="1504949"/>
            <a:ext cx="1524000" cy="202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553" y="1531843"/>
            <a:ext cx="2514600" cy="181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13" y="4634753"/>
            <a:ext cx="2705100" cy="168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099" y="3950074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646" y="3950074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663" y="3110753"/>
            <a:ext cx="26670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2524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solidFill>
                  <a:schemeClr val="accent3">
                    <a:lumMod val="50000"/>
                  </a:schemeClr>
                </a:solidFill>
              </a:rPr>
              <a:t>Ланац исхране у шуми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819400"/>
            <a:ext cx="2428875" cy="187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233612"/>
            <a:ext cx="1790700" cy="255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949387"/>
            <a:ext cx="2628900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2924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Непријатељ шума 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95400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4323" y="1447800"/>
            <a:ext cx="2667000" cy="163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238500"/>
            <a:ext cx="2819400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888" y="5029200"/>
            <a:ext cx="2819400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3288" y="3238500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903" y="5086350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370" y="1219200"/>
            <a:ext cx="2447925" cy="186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4041" y="3086099"/>
            <a:ext cx="1838325" cy="248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8766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 smtClean="0">
                <a:solidFill>
                  <a:schemeClr val="accent3">
                    <a:lumMod val="50000"/>
                  </a:schemeClr>
                </a:solidFill>
              </a:rPr>
              <a:t>Шума место за одмор и рекреацију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76400"/>
            <a:ext cx="2924175" cy="156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752600"/>
            <a:ext cx="19050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447800"/>
            <a:ext cx="260985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407149"/>
            <a:ext cx="3028950" cy="151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075" y="4970928"/>
            <a:ext cx="2600325" cy="176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407149"/>
            <a:ext cx="319087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6643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</TotalTime>
  <Words>47</Words>
  <Application>Microsoft Office PowerPoint</Application>
  <PresentationFormat>On-screen Show (4:3)</PresentationFormat>
  <Paragraphs>19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ШУМЕ</vt:lpstr>
      <vt:lpstr>НАЈСЛОЖЕНИЈЕ ЖИВОТНЕ ЗАЈЕДНИЦЕ </vt:lpstr>
      <vt:lpstr>Листопадне  шуме </vt:lpstr>
      <vt:lpstr>Четинарске  шуме</vt:lpstr>
      <vt:lpstr>Мешовите шуме</vt:lpstr>
      <vt:lpstr>Спратови биљака у шуми</vt:lpstr>
      <vt:lpstr>Спратови биљака у шуми</vt:lpstr>
      <vt:lpstr>Спратови биљака у шуми</vt:lpstr>
      <vt:lpstr>ШУМСКЕ ЖИВОТИЊЕ</vt:lpstr>
      <vt:lpstr>Ланац исхране у шуми</vt:lpstr>
      <vt:lpstr>Непријатељ шума </vt:lpstr>
      <vt:lpstr>Шума место за одмор и рекреацију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ШУМЕ</dc:title>
  <dc:creator>zlatko</dc:creator>
  <cp:lastModifiedBy>zlatko</cp:lastModifiedBy>
  <cp:revision>25</cp:revision>
  <dcterms:created xsi:type="dcterms:W3CDTF">2012-10-27T22:01:36Z</dcterms:created>
  <dcterms:modified xsi:type="dcterms:W3CDTF">2012-10-28T12:04:43Z</dcterms:modified>
</cp:coreProperties>
</file>