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a linija spajanj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slov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25" name="Podnaslov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r-Latn-CS" smtClean="0"/>
              <a:t>Kliknite i uredite stil podnaslova mastera</a:t>
            </a:r>
            <a:endParaRPr kumimoji="0" lang="en-US"/>
          </a:p>
        </p:txBody>
      </p:sp>
      <p:sp>
        <p:nvSpPr>
          <p:cNvPr id="31" name="Čuvar mesta za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18" name="Čuvar mesta za podnožj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Čuvar mesta za broj slajd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stilove teksta mastera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stilove teksta mastera</a:t>
            </a:r>
          </a:p>
        </p:txBody>
      </p:sp>
      <p:sp>
        <p:nvSpPr>
          <p:cNvPr id="5" name="Čuvar mesta za sadržaj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r-Latn-CS" smtClean="0"/>
              <a:t>Kliknite i uredite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ougaoni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sr-Latn-CS" smtClean="0"/>
              <a:t>Kliknite i uredite stilove teksta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Čuvar mesta za slik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r-Latn-CS" smtClean="0"/>
              <a:t>Kliknite na ikonu da biste dodali sliku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r-Latn-CS" smtClean="0"/>
              <a:t>Kliknite i uredite stilove teksta mastera</a:t>
            </a:r>
          </a:p>
          <a:p>
            <a:pPr lvl="1" eaLnBrk="1" latinLnBrk="0" hangingPunct="1"/>
            <a:r>
              <a:rPr lang="sr-Latn-CS" smtClean="0"/>
              <a:t>Drugi nivo</a:t>
            </a:r>
          </a:p>
          <a:p>
            <a:pPr lvl="2" eaLnBrk="1" latinLnBrk="0" hangingPunct="1"/>
            <a:r>
              <a:rPr lang="sr-Latn-CS" smtClean="0"/>
              <a:t>Treći nivo</a:t>
            </a:r>
          </a:p>
          <a:p>
            <a:pPr lvl="3" eaLnBrk="1" latinLnBrk="0" hangingPunct="1"/>
            <a:r>
              <a:rPr lang="sr-Latn-CS" smtClean="0"/>
              <a:t>Četvrti nivo</a:t>
            </a:r>
          </a:p>
          <a:p>
            <a:pPr lvl="4" eaLnBrk="1" latinLnBrk="0" hangingPunct="1"/>
            <a:r>
              <a:rPr lang="sr-Latn-CS" smtClean="0"/>
              <a:t>Peti nivo</a:t>
            </a:r>
            <a:endParaRPr kumimoji="0"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gaoni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Čuvar mesta za naslov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sr-Latn-CS" smtClean="0"/>
              <a:t>Kliknite i uredite naslov mastera</a:t>
            </a:r>
            <a:endParaRPr kumimoji="0" lang="en-US"/>
          </a:p>
        </p:txBody>
      </p:sp>
      <p:sp>
        <p:nvSpPr>
          <p:cNvPr id="31" name="Čuvar mesta za teks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r-Latn-CS" smtClean="0"/>
              <a:t>Kliknite i uredite stilove teksta mastera</a:t>
            </a:r>
          </a:p>
          <a:p>
            <a:pPr lvl="1" eaLnBrk="1" latinLnBrk="0" hangingPunct="1"/>
            <a:r>
              <a:rPr kumimoji="0" lang="sr-Latn-CS" smtClean="0"/>
              <a:t>Drugi nivo</a:t>
            </a:r>
          </a:p>
          <a:p>
            <a:pPr lvl="2" eaLnBrk="1" latinLnBrk="0" hangingPunct="1"/>
            <a:r>
              <a:rPr kumimoji="0" lang="sr-Latn-CS" smtClean="0"/>
              <a:t>Treći nivo</a:t>
            </a:r>
          </a:p>
          <a:p>
            <a:pPr lvl="3" eaLnBrk="1" latinLnBrk="0" hangingPunct="1"/>
            <a:r>
              <a:rPr kumimoji="0" lang="sr-Latn-CS" smtClean="0"/>
              <a:t>Četvrti nivo</a:t>
            </a:r>
          </a:p>
          <a:p>
            <a:pPr lvl="4" eaLnBrk="1" latinLnBrk="0" hangingPunct="1"/>
            <a:r>
              <a:rPr kumimoji="0" lang="sr-Latn-CS" smtClean="0"/>
              <a:t>Peti nivo</a:t>
            </a:r>
            <a:endParaRPr kumimoji="0" lang="en-US"/>
          </a:p>
        </p:txBody>
      </p:sp>
      <p:sp>
        <p:nvSpPr>
          <p:cNvPr id="27" name="Čuvar mesta za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C66F350-D18D-4B71-A9E4-83EB9016EB1F}" type="datetimeFigureOut">
              <a:rPr lang="en-US" smtClean="0"/>
              <a:t>4/15/2013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Čuvar mesta za broj slajd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F974E6B-C85E-4002-BC75-AF073E8092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Dinastija</a:t>
            </a:r>
            <a:r>
              <a:rPr lang="en-US" dirty="0" smtClean="0"/>
              <a:t> </a:t>
            </a:r>
            <a:r>
              <a:rPr lang="en-US" dirty="0" err="1" smtClean="0"/>
              <a:t>hrebeljanovic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Pripremila</a:t>
            </a:r>
            <a:r>
              <a:rPr lang="en-US" dirty="0" smtClean="0"/>
              <a:t>  </a:t>
            </a:r>
            <a:r>
              <a:rPr lang="en-US" dirty="0" err="1" smtClean="0"/>
              <a:t>Olivera</a:t>
            </a:r>
            <a:r>
              <a:rPr lang="en-US" dirty="0" smtClean="0"/>
              <a:t> </a:t>
            </a:r>
            <a:r>
              <a:rPr lang="en-US" dirty="0" err="1" smtClean="0"/>
              <a:t>Guga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Pribac</a:t>
            </a:r>
            <a:r>
              <a:rPr lang="en-US" dirty="0" smtClean="0"/>
              <a:t> </a:t>
            </a:r>
            <a:r>
              <a:rPr lang="en-US" dirty="0" err="1" smtClean="0"/>
              <a:t>hrebeljanovic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Pribac</a:t>
            </a:r>
            <a:r>
              <a:rPr lang="en-US" dirty="0" smtClean="0"/>
              <a:t> </a:t>
            </a:r>
            <a:r>
              <a:rPr lang="en-US" dirty="0" err="1" smtClean="0"/>
              <a:t>Hrebeljanovic</a:t>
            </a:r>
            <a:r>
              <a:rPr lang="en-US" dirty="0" smtClean="0"/>
              <a:t> je bio sin </a:t>
            </a:r>
            <a:r>
              <a:rPr lang="en-US" dirty="0" err="1" smtClean="0"/>
              <a:t>Stoleta</a:t>
            </a:r>
            <a:r>
              <a:rPr lang="en-US" dirty="0" smtClean="0"/>
              <a:t> </a:t>
            </a:r>
            <a:r>
              <a:rPr lang="en-US" dirty="0" err="1" smtClean="0"/>
              <a:t>Hrebeljanovica,a</a:t>
            </a:r>
            <a:r>
              <a:rPr lang="en-US" dirty="0" smtClean="0"/>
              <a:t> </a:t>
            </a:r>
            <a:r>
              <a:rPr lang="en-US" dirty="0" err="1" smtClean="0"/>
              <a:t>otac</a:t>
            </a:r>
            <a:r>
              <a:rPr lang="en-US" dirty="0" smtClean="0"/>
              <a:t> </a:t>
            </a:r>
            <a:r>
              <a:rPr lang="en-US" dirty="0" err="1" smtClean="0"/>
              <a:t>Lazara</a:t>
            </a:r>
            <a:r>
              <a:rPr lang="en-US" dirty="0" smtClean="0"/>
              <a:t> </a:t>
            </a:r>
            <a:r>
              <a:rPr lang="en-US" dirty="0" err="1" smtClean="0"/>
              <a:t>Hrebeljanovica,rodjen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1300.godine,bio je </a:t>
            </a:r>
            <a:r>
              <a:rPr lang="en-US" dirty="0" err="1" smtClean="0"/>
              <a:t>logodet</a:t>
            </a:r>
            <a:r>
              <a:rPr lang="en-US" dirty="0" smtClean="0"/>
              <a:t> pa </a:t>
            </a:r>
            <a:r>
              <a:rPr lang="en-US" dirty="0" err="1" smtClean="0"/>
              <a:t>peharnik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dvoru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Dusana.Ime</a:t>
            </a:r>
            <a:r>
              <a:rPr lang="en-US" dirty="0" smtClean="0"/>
              <a:t>  </a:t>
            </a:r>
            <a:r>
              <a:rPr lang="en-US" dirty="0" err="1" smtClean="0"/>
              <a:t>Lazareve</a:t>
            </a:r>
            <a:r>
              <a:rPr lang="en-US" dirty="0" smtClean="0"/>
              <a:t> </a:t>
            </a:r>
            <a:r>
              <a:rPr lang="en-US" dirty="0" err="1" smtClean="0"/>
              <a:t>majke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istoriju</a:t>
            </a:r>
            <a:r>
              <a:rPr lang="en-US" dirty="0" smtClean="0"/>
              <a:t> je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nepoznato,ali</a:t>
            </a:r>
            <a:r>
              <a:rPr lang="en-US" dirty="0" smtClean="0"/>
              <a:t> se </a:t>
            </a:r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je </a:t>
            </a:r>
            <a:r>
              <a:rPr lang="en-US" dirty="0" err="1" smtClean="0"/>
              <a:t>Pribac</a:t>
            </a:r>
            <a:r>
              <a:rPr lang="en-US" dirty="0" smtClean="0"/>
              <a:t> pored </a:t>
            </a:r>
            <a:r>
              <a:rPr lang="en-US" dirty="0" err="1" smtClean="0"/>
              <a:t>Lazara</a:t>
            </a:r>
            <a:r>
              <a:rPr lang="en-US" dirty="0" smtClean="0"/>
              <a:t> </a:t>
            </a:r>
            <a:r>
              <a:rPr lang="en-US" dirty="0" err="1" smtClean="0"/>
              <a:t>imao</a:t>
            </a:r>
            <a:r>
              <a:rPr lang="en-US" dirty="0" smtClean="0"/>
              <a:t>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jednu</a:t>
            </a:r>
            <a:r>
              <a:rPr lang="en-US" dirty="0" smtClean="0"/>
              <a:t> </a:t>
            </a:r>
            <a:r>
              <a:rPr lang="en-US" dirty="0" err="1" smtClean="0"/>
              <a:t>cerku</a:t>
            </a:r>
            <a:r>
              <a:rPr lang="en-US" dirty="0" smtClean="0"/>
              <a:t> </a:t>
            </a:r>
            <a:r>
              <a:rPr lang="en-US" dirty="0" err="1" smtClean="0"/>
              <a:t>Draganu</a:t>
            </a:r>
            <a:r>
              <a:rPr lang="en-US" dirty="0" smtClean="0"/>
              <a:t> I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jednu</a:t>
            </a:r>
            <a:r>
              <a:rPr lang="en-US" dirty="0" smtClean="0"/>
              <a:t> </a:t>
            </a:r>
            <a:r>
              <a:rPr lang="en-US" dirty="0" err="1" smtClean="0"/>
              <a:t>cerku</a:t>
            </a:r>
            <a:r>
              <a:rPr lang="en-US" dirty="0" smtClean="0"/>
              <a:t> </a:t>
            </a:r>
            <a:r>
              <a:rPr lang="en-US" dirty="0" err="1" smtClean="0"/>
              <a:t>kojoj</a:t>
            </a:r>
            <a:r>
              <a:rPr lang="en-US" dirty="0" smtClean="0"/>
              <a:t> se ne </a:t>
            </a:r>
            <a:r>
              <a:rPr lang="en-US" dirty="0" err="1" smtClean="0"/>
              <a:t>zna</a:t>
            </a:r>
            <a:r>
              <a:rPr lang="en-US" dirty="0" smtClean="0"/>
              <a:t> </a:t>
            </a:r>
            <a:r>
              <a:rPr lang="en-US" dirty="0" err="1" smtClean="0"/>
              <a:t>ime.U</a:t>
            </a:r>
            <a:r>
              <a:rPr lang="en-US" dirty="0" smtClean="0"/>
              <a:t> </a:t>
            </a:r>
            <a:r>
              <a:rPr lang="en-US" dirty="0" err="1" smtClean="0"/>
              <a:t>vreme</a:t>
            </a:r>
            <a:r>
              <a:rPr lang="en-US" dirty="0" smtClean="0"/>
              <a:t> </a:t>
            </a:r>
            <a:r>
              <a:rPr lang="en-US" dirty="0" err="1" smtClean="0"/>
              <a:t>sukoba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Srefana</a:t>
            </a:r>
            <a:r>
              <a:rPr lang="en-US" dirty="0" smtClean="0"/>
              <a:t> </a:t>
            </a:r>
            <a:r>
              <a:rPr lang="en-US" dirty="0" err="1" smtClean="0"/>
              <a:t>Decanskim,Pribac</a:t>
            </a:r>
            <a:r>
              <a:rPr lang="en-US" dirty="0" smtClean="0"/>
              <a:t> je time </a:t>
            </a:r>
            <a:r>
              <a:rPr lang="en-US" dirty="0" err="1" smtClean="0"/>
              <a:t>pruzio</a:t>
            </a:r>
            <a:r>
              <a:rPr lang="en-US" dirty="0" smtClean="0"/>
              <a:t> </a:t>
            </a:r>
            <a:r>
              <a:rPr lang="en-US" dirty="0" err="1" smtClean="0"/>
              <a:t>punu</a:t>
            </a:r>
            <a:r>
              <a:rPr lang="en-US" dirty="0" smtClean="0"/>
              <a:t> </a:t>
            </a:r>
            <a:r>
              <a:rPr lang="en-US" dirty="0" err="1" smtClean="0"/>
              <a:t>podrsku</a:t>
            </a:r>
            <a:r>
              <a:rPr lang="en-US" dirty="0" smtClean="0"/>
              <a:t> </a:t>
            </a:r>
            <a:r>
              <a:rPr lang="en-US" dirty="0" err="1" smtClean="0"/>
              <a:t>D</a:t>
            </a:r>
            <a:r>
              <a:rPr lang="en-US" dirty="0" err="1" smtClean="0"/>
              <a:t>usanu</a:t>
            </a:r>
            <a:r>
              <a:rPr lang="en-US" dirty="0" smtClean="0"/>
              <a:t> I time </a:t>
            </a:r>
            <a:r>
              <a:rPr lang="en-US" dirty="0" err="1" smtClean="0"/>
              <a:t>stekao</a:t>
            </a:r>
            <a:r>
              <a:rPr lang="en-US" dirty="0" smtClean="0"/>
              <a:t> </a:t>
            </a:r>
            <a:r>
              <a:rPr lang="en-US" dirty="0" err="1" smtClean="0"/>
              <a:t>punu</a:t>
            </a:r>
            <a:r>
              <a:rPr lang="en-US" dirty="0" smtClean="0"/>
              <a:t> </a:t>
            </a:r>
            <a:r>
              <a:rPr lang="en-US" dirty="0" err="1" smtClean="0"/>
              <a:t>zahvalnost</a:t>
            </a:r>
            <a:r>
              <a:rPr lang="en-US" dirty="0" smtClean="0"/>
              <a:t> </a:t>
            </a:r>
            <a:r>
              <a:rPr lang="en-US" dirty="0" err="1" smtClean="0"/>
              <a:t>tadasnjeg</a:t>
            </a:r>
            <a:r>
              <a:rPr lang="en-US" dirty="0" smtClean="0"/>
              <a:t> </a:t>
            </a:r>
            <a:r>
              <a:rPr lang="en-US" dirty="0" err="1" smtClean="0"/>
              <a:t>srpskog</a:t>
            </a:r>
            <a:r>
              <a:rPr lang="en-US" dirty="0" smtClean="0"/>
              <a:t> </a:t>
            </a:r>
            <a:r>
              <a:rPr lang="en-US" dirty="0" err="1" smtClean="0"/>
              <a:t>kralja</a:t>
            </a:r>
            <a:r>
              <a:rPr lang="en-US" dirty="0" smtClean="0"/>
              <a:t> I </a:t>
            </a:r>
            <a:r>
              <a:rPr lang="en-US" dirty="0" err="1" smtClean="0"/>
              <a:t>skromnu</a:t>
            </a:r>
            <a:r>
              <a:rPr lang="en-US" dirty="0" smtClean="0"/>
              <a:t> </a:t>
            </a:r>
            <a:r>
              <a:rPr lang="en-US" dirty="0" err="1" smtClean="0"/>
              <a:t>titulu</a:t>
            </a:r>
            <a:r>
              <a:rPr lang="en-US" dirty="0" smtClean="0"/>
              <a:t> </a:t>
            </a:r>
            <a:r>
              <a:rPr lang="en-US" dirty="0" err="1" smtClean="0"/>
              <a:t>logodeta.Bio</a:t>
            </a:r>
            <a:r>
              <a:rPr lang="en-US" dirty="0" smtClean="0"/>
              <a:t> je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brojnih</a:t>
            </a:r>
            <a:r>
              <a:rPr lang="en-US" dirty="0" smtClean="0"/>
              <a:t> </a:t>
            </a:r>
            <a:r>
              <a:rPr lang="en-US" dirty="0" err="1" smtClean="0"/>
              <a:t>velikasa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ziveli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dvoru,ni</a:t>
            </a:r>
            <a:r>
              <a:rPr lang="en-US" dirty="0" smtClean="0"/>
              <a:t> </a:t>
            </a:r>
            <a:r>
              <a:rPr lang="en-US" dirty="0" err="1" smtClean="0"/>
              <a:t>previse</a:t>
            </a:r>
            <a:r>
              <a:rPr lang="en-US" dirty="0" smtClean="0"/>
              <a:t> </a:t>
            </a:r>
            <a:r>
              <a:rPr lang="en-US" dirty="0" err="1" smtClean="0"/>
              <a:t>bogat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previse</a:t>
            </a:r>
            <a:r>
              <a:rPr lang="en-US" dirty="0" smtClean="0"/>
              <a:t> </a:t>
            </a:r>
            <a:r>
              <a:rPr lang="en-US" dirty="0" err="1" smtClean="0"/>
              <a:t>sitan</a:t>
            </a:r>
            <a:r>
              <a:rPr lang="en-US" dirty="0" smtClean="0"/>
              <a:t> </a:t>
            </a:r>
            <a:r>
              <a:rPr lang="en-US" dirty="0" err="1" smtClean="0"/>
              <a:t>vlastelin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Lazar </a:t>
            </a:r>
            <a:r>
              <a:rPr lang="en-US" dirty="0" err="1" smtClean="0"/>
              <a:t>hrebeljanovic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Lazar </a:t>
            </a:r>
            <a:r>
              <a:rPr lang="en-US" dirty="0" err="1" smtClean="0"/>
              <a:t>Hrebeljanovic</a:t>
            </a:r>
            <a:r>
              <a:rPr lang="en-US" dirty="0" smtClean="0"/>
              <a:t> je </a:t>
            </a:r>
            <a:r>
              <a:rPr lang="en-US" dirty="0" err="1" smtClean="0"/>
              <a:t>najverovatnije</a:t>
            </a:r>
            <a:r>
              <a:rPr lang="en-US" dirty="0" smtClean="0"/>
              <a:t> </a:t>
            </a:r>
            <a:r>
              <a:rPr lang="en-US" dirty="0" err="1" smtClean="0"/>
              <a:t>rodjen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1329. </a:t>
            </a:r>
            <a:r>
              <a:rPr lang="en-US" dirty="0" err="1" smtClean="0"/>
              <a:t>godine</a:t>
            </a:r>
            <a:r>
              <a:rPr lang="en-US" dirty="0" smtClean="0"/>
              <a:t> u </a:t>
            </a:r>
            <a:r>
              <a:rPr lang="en-US" dirty="0" err="1" smtClean="0"/>
              <a:t>Prilepcu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Novog</a:t>
            </a:r>
            <a:r>
              <a:rPr lang="en-US" dirty="0" smtClean="0"/>
              <a:t> </a:t>
            </a:r>
            <a:r>
              <a:rPr lang="en-US" dirty="0" err="1" smtClean="0"/>
              <a:t>Brda.Taj</a:t>
            </a:r>
            <a:r>
              <a:rPr lang="en-US" dirty="0" smtClean="0"/>
              <a:t> grad je </a:t>
            </a:r>
            <a:r>
              <a:rPr lang="en-US" dirty="0" err="1" smtClean="0"/>
              <a:t>dobio</a:t>
            </a:r>
            <a:r>
              <a:rPr lang="en-US" dirty="0" smtClean="0"/>
              <a:t> </a:t>
            </a:r>
            <a:r>
              <a:rPr lang="en-US" dirty="0" err="1" smtClean="0"/>
              <a:t>njegov</a:t>
            </a:r>
            <a:r>
              <a:rPr lang="en-US" dirty="0" smtClean="0"/>
              <a:t> </a:t>
            </a:r>
            <a:r>
              <a:rPr lang="en-US" dirty="0" err="1" smtClean="0"/>
              <a:t>otac</a:t>
            </a:r>
            <a:r>
              <a:rPr lang="en-US" dirty="0" smtClean="0"/>
              <a:t> </a:t>
            </a:r>
            <a:r>
              <a:rPr lang="en-US" dirty="0" err="1" smtClean="0"/>
              <a:t>Pribac</a:t>
            </a:r>
            <a:r>
              <a:rPr lang="en-US" dirty="0" smtClean="0"/>
              <a:t> </a:t>
            </a:r>
            <a:r>
              <a:rPr lang="en-US" dirty="0" err="1" smtClean="0"/>
              <a:t>Hrebeljanovic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Dusana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nagradu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sluzbu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njegovom</a:t>
            </a:r>
            <a:r>
              <a:rPr lang="en-US" dirty="0" smtClean="0"/>
              <a:t> </a:t>
            </a:r>
            <a:r>
              <a:rPr lang="en-US" dirty="0" err="1" smtClean="0"/>
              <a:t>dvoru.Otac</a:t>
            </a:r>
            <a:r>
              <a:rPr lang="en-US" dirty="0" smtClean="0"/>
              <a:t> </a:t>
            </a:r>
            <a:r>
              <a:rPr lang="en-US" dirty="0" err="1" smtClean="0"/>
              <a:t>Lazara</a:t>
            </a:r>
            <a:r>
              <a:rPr lang="en-US" dirty="0" smtClean="0"/>
              <a:t> bio je </a:t>
            </a:r>
            <a:r>
              <a:rPr lang="en-US" dirty="0" err="1" smtClean="0"/>
              <a:t>logodet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Dusanovom</a:t>
            </a:r>
            <a:r>
              <a:rPr lang="en-US" dirty="0" smtClean="0"/>
              <a:t> </a:t>
            </a:r>
            <a:r>
              <a:rPr lang="en-US" dirty="0" err="1" smtClean="0"/>
              <a:t>dvoru</a:t>
            </a:r>
            <a:r>
              <a:rPr lang="en-US" dirty="0" smtClean="0"/>
              <a:t> u </a:t>
            </a:r>
            <a:r>
              <a:rPr lang="en-US" dirty="0" err="1" smtClean="0"/>
              <a:t>Prizrenu.U</a:t>
            </a:r>
            <a:r>
              <a:rPr lang="en-US" dirty="0" smtClean="0"/>
              <a:t> </a:t>
            </a:r>
            <a:r>
              <a:rPr lang="en-US" dirty="0" err="1" smtClean="0"/>
              <a:t>doba</a:t>
            </a:r>
            <a:r>
              <a:rPr lang="en-US" dirty="0" smtClean="0"/>
              <a:t>  </a:t>
            </a:r>
            <a:r>
              <a:rPr lang="en-US" dirty="0" err="1" smtClean="0"/>
              <a:t>kada</a:t>
            </a:r>
            <a:r>
              <a:rPr lang="en-US" dirty="0" smtClean="0"/>
              <a:t> se </a:t>
            </a:r>
            <a:r>
              <a:rPr lang="en-US" dirty="0" err="1" smtClean="0"/>
              <a:t>kralj</a:t>
            </a:r>
            <a:r>
              <a:rPr lang="en-US" dirty="0" smtClean="0"/>
              <a:t> </a:t>
            </a:r>
            <a:r>
              <a:rPr lang="en-US" dirty="0" err="1" smtClean="0"/>
              <a:t>Dusan</a:t>
            </a:r>
            <a:r>
              <a:rPr lang="en-US" dirty="0" smtClean="0"/>
              <a:t> </a:t>
            </a:r>
            <a:r>
              <a:rPr lang="en-US" dirty="0" err="1" smtClean="0"/>
              <a:t>krunisao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cara,Lazar</a:t>
            </a:r>
            <a:r>
              <a:rPr lang="en-US" dirty="0" smtClean="0"/>
              <a:t>  </a:t>
            </a:r>
            <a:r>
              <a:rPr lang="en-US" dirty="0" err="1" smtClean="0"/>
              <a:t>Hrebeljanovic</a:t>
            </a:r>
            <a:r>
              <a:rPr lang="en-US" dirty="0" smtClean="0"/>
              <a:t> </a:t>
            </a:r>
            <a:r>
              <a:rPr lang="en-US" dirty="0" err="1" smtClean="0"/>
              <a:t>imao</a:t>
            </a:r>
            <a:r>
              <a:rPr lang="en-US" dirty="0" smtClean="0"/>
              <a:t> je </a:t>
            </a:r>
            <a:r>
              <a:rPr lang="en-US" dirty="0" err="1" smtClean="0"/>
              <a:t>oko</a:t>
            </a:r>
            <a:r>
              <a:rPr lang="en-US" dirty="0" smtClean="0"/>
              <a:t> 17 </a:t>
            </a:r>
            <a:r>
              <a:rPr lang="en-US" dirty="0" err="1" smtClean="0"/>
              <a:t>godina.Porodicno</a:t>
            </a:r>
            <a:r>
              <a:rPr lang="en-US" dirty="0" smtClean="0"/>
              <a:t> </a:t>
            </a:r>
            <a:r>
              <a:rPr lang="en-US" dirty="0" err="1" smtClean="0"/>
              <a:t>bogatstvo</a:t>
            </a:r>
            <a:r>
              <a:rPr lang="en-US" dirty="0" smtClean="0"/>
              <a:t> </a:t>
            </a:r>
            <a:r>
              <a:rPr lang="en-US" dirty="0" err="1" smtClean="0"/>
              <a:t>bilo</a:t>
            </a:r>
            <a:r>
              <a:rPr lang="en-US" dirty="0" smtClean="0"/>
              <a:t> je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malo</a:t>
            </a:r>
            <a:r>
              <a:rPr lang="en-US" dirty="0" smtClean="0"/>
              <a:t> I </a:t>
            </a:r>
            <a:r>
              <a:rPr lang="en-US" dirty="0" err="1" smtClean="0"/>
              <a:t>obuhvatalo</a:t>
            </a:r>
            <a:r>
              <a:rPr lang="en-US" dirty="0" smtClean="0"/>
              <a:t> je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utvrdjeni</a:t>
            </a:r>
            <a:r>
              <a:rPr lang="en-US" dirty="0" smtClean="0"/>
              <a:t> grad </a:t>
            </a:r>
            <a:r>
              <a:rPr lang="en-US" dirty="0" err="1" smtClean="0"/>
              <a:t>Prilepac</a:t>
            </a:r>
            <a:r>
              <a:rPr lang="en-US" dirty="0" smtClean="0"/>
              <a:t> </a:t>
            </a:r>
            <a:r>
              <a:rPr lang="en-US" dirty="0" err="1" smtClean="0"/>
              <a:t>gde</a:t>
            </a:r>
            <a:r>
              <a:rPr lang="en-US" dirty="0" smtClean="0"/>
              <a:t> se Lazar I </a:t>
            </a:r>
            <a:r>
              <a:rPr lang="en-US" dirty="0" err="1" smtClean="0"/>
              <a:t>rodio</a:t>
            </a:r>
            <a:r>
              <a:rPr lang="en-US" dirty="0" smtClean="0"/>
              <a:t> I grad </a:t>
            </a:r>
            <a:r>
              <a:rPr lang="en-US" dirty="0" err="1" smtClean="0"/>
              <a:t>Prizrenac.Kao</a:t>
            </a:r>
            <a:r>
              <a:rPr lang="en-US" dirty="0" smtClean="0"/>
              <a:t> </a:t>
            </a:r>
            <a:r>
              <a:rPr lang="en-US" dirty="0" err="1" smtClean="0"/>
              <a:t>mladic</a:t>
            </a:r>
            <a:r>
              <a:rPr lang="en-US" dirty="0" smtClean="0"/>
              <a:t> Lazar je </a:t>
            </a:r>
            <a:r>
              <a:rPr lang="en-US" dirty="0" err="1" smtClean="0"/>
              <a:t>sluzio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dvoru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Dusana.O</a:t>
            </a:r>
            <a:r>
              <a:rPr lang="en-US" dirty="0" smtClean="0"/>
              <a:t> tome </a:t>
            </a:r>
            <a:r>
              <a:rPr lang="en-US" dirty="0" err="1" smtClean="0"/>
              <a:t>govori</a:t>
            </a:r>
            <a:r>
              <a:rPr lang="en-US" dirty="0" smtClean="0"/>
              <a:t> </a:t>
            </a:r>
            <a:r>
              <a:rPr lang="en-US" dirty="0" smtClean="0"/>
              <a:t>,,</a:t>
            </a:r>
            <a:r>
              <a:rPr lang="en-US" dirty="0" err="1" smtClean="0"/>
              <a:t>Povesno</a:t>
            </a:r>
            <a:r>
              <a:rPr lang="en-US" dirty="0" smtClean="0"/>
              <a:t> </a:t>
            </a:r>
            <a:r>
              <a:rPr lang="en-US" dirty="0" err="1" smtClean="0"/>
              <a:t>svetlo,,kao</a:t>
            </a:r>
            <a:r>
              <a:rPr lang="en-US" dirty="0" smtClean="0"/>
              <a:t> I </a:t>
            </a:r>
            <a:r>
              <a:rPr lang="en-US" dirty="0" err="1" smtClean="0"/>
              <a:t>arhiepiskop</a:t>
            </a:r>
            <a:r>
              <a:rPr lang="en-US" dirty="0" smtClean="0"/>
              <a:t> </a:t>
            </a:r>
            <a:r>
              <a:rPr lang="en-US" dirty="0" err="1" smtClean="0"/>
              <a:t>Danilo.Kao</a:t>
            </a:r>
            <a:r>
              <a:rPr lang="en-US" dirty="0" smtClean="0"/>
              <a:t> </a:t>
            </a:r>
            <a:r>
              <a:rPr lang="en-US" dirty="0" err="1" smtClean="0"/>
              <a:t>dvorski</a:t>
            </a:r>
            <a:r>
              <a:rPr lang="en-US" dirty="0" smtClean="0"/>
              <a:t> </a:t>
            </a:r>
            <a:r>
              <a:rPr lang="en-US" dirty="0" err="1" smtClean="0"/>
              <a:t>cinovnik</a:t>
            </a:r>
            <a:r>
              <a:rPr lang="en-US" dirty="0" smtClean="0"/>
              <a:t> Lazar je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Dusana</a:t>
            </a:r>
            <a:r>
              <a:rPr lang="en-US" dirty="0" smtClean="0"/>
              <a:t> </a:t>
            </a:r>
            <a:r>
              <a:rPr lang="en-US" dirty="0" err="1" smtClean="0"/>
              <a:t>dobio</a:t>
            </a:r>
            <a:r>
              <a:rPr lang="en-US" dirty="0" smtClean="0"/>
              <a:t> </a:t>
            </a:r>
            <a:r>
              <a:rPr lang="en-US" dirty="0" err="1" smtClean="0"/>
              <a:t>titulu</a:t>
            </a:r>
            <a:r>
              <a:rPr lang="en-US" dirty="0" smtClean="0"/>
              <a:t> </a:t>
            </a:r>
            <a:r>
              <a:rPr lang="en-US" dirty="0" err="1" smtClean="0"/>
              <a:t>stavioca</a:t>
            </a:r>
            <a:r>
              <a:rPr lang="en-US" dirty="0" smtClean="0"/>
              <a:t> I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svojom</a:t>
            </a:r>
            <a:r>
              <a:rPr lang="en-US" dirty="0" smtClean="0"/>
              <a:t> </a:t>
            </a:r>
            <a:r>
              <a:rPr lang="en-US" dirty="0" err="1" smtClean="0"/>
              <a:t>titulom</a:t>
            </a:r>
            <a:r>
              <a:rPr lang="en-US" dirty="0" smtClean="0"/>
              <a:t> je </a:t>
            </a:r>
            <a:r>
              <a:rPr lang="en-US" dirty="0" err="1" smtClean="0"/>
              <a:t>imao</a:t>
            </a:r>
            <a:r>
              <a:rPr lang="en-US" dirty="0" smtClean="0"/>
              <a:t>  </a:t>
            </a:r>
            <a:r>
              <a:rPr lang="en-US" dirty="0" err="1" smtClean="0"/>
              <a:t>veliko</a:t>
            </a:r>
            <a:r>
              <a:rPr lang="en-US" dirty="0" smtClean="0"/>
              <a:t> </a:t>
            </a:r>
            <a:r>
              <a:rPr lang="en-US" dirty="0" err="1" smtClean="0"/>
              <a:t>ucesce</a:t>
            </a:r>
            <a:r>
              <a:rPr lang="en-US" dirty="0" smtClean="0"/>
              <a:t> u </a:t>
            </a:r>
            <a:r>
              <a:rPr lang="en-US" dirty="0" err="1" smtClean="0"/>
              <a:t>politickom</a:t>
            </a:r>
            <a:r>
              <a:rPr lang="en-US" dirty="0" smtClean="0"/>
              <a:t> </a:t>
            </a:r>
            <a:r>
              <a:rPr lang="en-US" dirty="0" err="1" smtClean="0"/>
              <a:t>zivotu</a:t>
            </a:r>
            <a:r>
              <a:rPr lang="en-US" dirty="0" smtClean="0"/>
              <a:t> </a:t>
            </a:r>
            <a:r>
              <a:rPr lang="en-US" dirty="0" err="1" smtClean="0"/>
              <a:t>carevine.Lazar</a:t>
            </a:r>
            <a:r>
              <a:rPr lang="en-US" dirty="0" smtClean="0"/>
              <a:t> se 1353.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ozenio</a:t>
            </a:r>
            <a:r>
              <a:rPr lang="en-US" dirty="0" smtClean="0"/>
              <a:t> </a:t>
            </a:r>
            <a:r>
              <a:rPr lang="en-US" dirty="0" err="1" smtClean="0"/>
              <a:t>cerkom</a:t>
            </a:r>
            <a:r>
              <a:rPr lang="en-US" dirty="0" smtClean="0"/>
              <a:t>  </a:t>
            </a:r>
            <a:r>
              <a:rPr lang="en-US" dirty="0" err="1" smtClean="0"/>
              <a:t>velikog</a:t>
            </a:r>
            <a:r>
              <a:rPr lang="en-US" dirty="0" smtClean="0"/>
              <a:t> </a:t>
            </a:r>
            <a:r>
              <a:rPr lang="en-US" dirty="0" err="1" smtClean="0"/>
              <a:t>kneza</a:t>
            </a:r>
            <a:r>
              <a:rPr lang="en-US" dirty="0" smtClean="0"/>
              <a:t> </a:t>
            </a:r>
            <a:r>
              <a:rPr lang="en-US" dirty="0" err="1" smtClean="0"/>
              <a:t>Vratka,Milicom.Sa</a:t>
            </a:r>
            <a:r>
              <a:rPr lang="en-US" dirty="0" smtClean="0"/>
              <a:t> </a:t>
            </a:r>
            <a:r>
              <a:rPr lang="en-US" dirty="0" err="1" smtClean="0"/>
              <a:t>njom</a:t>
            </a:r>
            <a:r>
              <a:rPr lang="en-US" dirty="0" smtClean="0"/>
              <a:t> je </a:t>
            </a:r>
            <a:r>
              <a:rPr lang="en-US" dirty="0" err="1" smtClean="0"/>
              <a:t>imao</a:t>
            </a:r>
            <a:r>
              <a:rPr lang="en-US" dirty="0" smtClean="0"/>
              <a:t> </a:t>
            </a:r>
            <a:r>
              <a:rPr lang="en-US" dirty="0" err="1" smtClean="0"/>
              <a:t>sedmoro</a:t>
            </a:r>
            <a:r>
              <a:rPr lang="en-US" dirty="0" smtClean="0"/>
              <a:t> </a:t>
            </a:r>
            <a:r>
              <a:rPr lang="en-US" dirty="0" err="1" smtClean="0"/>
              <a:t>dece~Maru,Teodoru,Jelenu.Stefana,Oliveru</a:t>
            </a:r>
            <a:r>
              <a:rPr lang="en-US" dirty="0" smtClean="0"/>
              <a:t> I </a:t>
            </a:r>
            <a:r>
              <a:rPr lang="en-US" dirty="0" err="1" smtClean="0"/>
              <a:t>Vuka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Kneginja</a:t>
            </a:r>
            <a:r>
              <a:rPr lang="en-US" dirty="0" smtClean="0"/>
              <a:t> </a:t>
            </a:r>
            <a:r>
              <a:rPr lang="en-US" dirty="0" err="1" smtClean="0"/>
              <a:t>MaRA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Iako</a:t>
            </a:r>
            <a:r>
              <a:rPr lang="en-US" dirty="0" smtClean="0"/>
              <a:t> </a:t>
            </a:r>
            <a:r>
              <a:rPr lang="en-US" dirty="0" err="1" smtClean="0"/>
              <a:t>nema</a:t>
            </a:r>
            <a:r>
              <a:rPr lang="en-US" dirty="0" smtClean="0"/>
              <a:t> </a:t>
            </a:r>
            <a:r>
              <a:rPr lang="en-US" dirty="0" err="1" smtClean="0"/>
              <a:t>mnogo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o </a:t>
            </a:r>
            <a:r>
              <a:rPr lang="en-US" dirty="0" err="1" smtClean="0"/>
              <a:t>njoj,saznali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hje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svoljom</a:t>
            </a:r>
            <a:r>
              <a:rPr lang="en-US" dirty="0" smtClean="0"/>
              <a:t> </a:t>
            </a:r>
            <a:r>
              <a:rPr lang="en-US" dirty="0" err="1" smtClean="0"/>
              <a:t>najmladjom</a:t>
            </a:r>
            <a:r>
              <a:rPr lang="en-US" dirty="0" smtClean="0"/>
              <a:t> </a:t>
            </a:r>
            <a:r>
              <a:rPr lang="en-US" dirty="0" err="1" smtClean="0"/>
              <a:t>sestrom</a:t>
            </a:r>
            <a:r>
              <a:rPr lang="en-US" dirty="0" smtClean="0"/>
              <a:t> </a:t>
            </a:r>
            <a:r>
              <a:rPr lang="en-US" dirty="0" err="1" smtClean="0"/>
              <a:t>Oliverom</a:t>
            </a:r>
            <a:r>
              <a:rPr lang="en-US" dirty="0" smtClean="0"/>
              <a:t> </a:t>
            </a:r>
            <a:r>
              <a:rPr lang="en-US" dirty="0" err="1" smtClean="0"/>
              <a:t>pregovarala</a:t>
            </a:r>
            <a:r>
              <a:rPr lang="en-US" dirty="0" smtClean="0"/>
              <a:t> 1412. </a:t>
            </a:r>
            <a:r>
              <a:rPr lang="en-US" dirty="0" err="1" smtClean="0"/>
              <a:t>godine</a:t>
            </a:r>
            <a:r>
              <a:rPr lang="en-US" dirty="0" smtClean="0"/>
              <a:t> o </a:t>
            </a:r>
            <a:r>
              <a:rPr lang="en-US" dirty="0" err="1" smtClean="0"/>
              <a:t>pomirenju</a:t>
            </a:r>
            <a:r>
              <a:rPr lang="en-US" dirty="0" smtClean="0"/>
              <a:t> </a:t>
            </a:r>
            <a:r>
              <a:rPr lang="en-US" dirty="0" err="1" smtClean="0"/>
              <a:t>Djurdja</a:t>
            </a:r>
            <a:r>
              <a:rPr lang="en-US" dirty="0" smtClean="0"/>
              <a:t> I </a:t>
            </a:r>
            <a:r>
              <a:rPr lang="en-US" dirty="0" err="1" smtClean="0"/>
              <a:t>despota</a:t>
            </a:r>
            <a:r>
              <a:rPr lang="en-US" dirty="0" smtClean="0"/>
              <a:t> </a:t>
            </a:r>
            <a:r>
              <a:rPr lang="en-US" dirty="0" err="1" smtClean="0"/>
              <a:t>Stefana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Kneginja</a:t>
            </a:r>
            <a:r>
              <a:rPr lang="en-US" dirty="0" smtClean="0"/>
              <a:t> </a:t>
            </a:r>
            <a:r>
              <a:rPr lang="en-US" dirty="0" err="1" smtClean="0"/>
              <a:t>teodora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Teodora</a:t>
            </a:r>
            <a:r>
              <a:rPr lang="en-US" dirty="0" smtClean="0"/>
              <a:t> </a:t>
            </a:r>
            <a:r>
              <a:rPr lang="en-US" dirty="0" err="1" smtClean="0"/>
              <a:t>Lazaraevic</a:t>
            </a:r>
            <a:r>
              <a:rPr lang="en-US" dirty="0" smtClean="0"/>
              <a:t> je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cerka</a:t>
            </a:r>
            <a:r>
              <a:rPr lang="en-US" dirty="0" smtClean="0"/>
              <a:t> </a:t>
            </a:r>
            <a:r>
              <a:rPr lang="en-US" dirty="0" err="1" smtClean="0"/>
              <a:t>kneza</a:t>
            </a:r>
            <a:r>
              <a:rPr lang="en-US" dirty="0" smtClean="0"/>
              <a:t> </a:t>
            </a:r>
            <a:r>
              <a:rPr lang="en-US" dirty="0" err="1" smtClean="0"/>
              <a:t>Lazara</a:t>
            </a:r>
            <a:r>
              <a:rPr lang="en-US" dirty="0" smtClean="0"/>
              <a:t> I </a:t>
            </a:r>
            <a:r>
              <a:rPr lang="en-US" dirty="0" err="1" smtClean="0"/>
              <a:t>kneginje</a:t>
            </a:r>
            <a:r>
              <a:rPr lang="en-US" dirty="0" smtClean="0"/>
              <a:t> </a:t>
            </a:r>
            <a:r>
              <a:rPr lang="en-US" dirty="0" err="1" smtClean="0"/>
              <a:t>Milice.Bila</a:t>
            </a:r>
            <a:r>
              <a:rPr lang="en-US" dirty="0" smtClean="0"/>
              <a:t> je </a:t>
            </a:r>
            <a:r>
              <a:rPr lang="en-US" dirty="0" err="1" smtClean="0"/>
              <a:t>prva</a:t>
            </a:r>
            <a:r>
              <a:rPr lang="en-US" dirty="0" smtClean="0"/>
              <a:t> </a:t>
            </a:r>
            <a:r>
              <a:rPr lang="en-US" dirty="0" err="1" smtClean="0"/>
              <a:t>supruga</a:t>
            </a:r>
            <a:r>
              <a:rPr lang="en-US" dirty="0" smtClean="0"/>
              <a:t> </a:t>
            </a:r>
            <a:r>
              <a:rPr lang="en-US" dirty="0" err="1" smtClean="0"/>
              <a:t>ugarskog</a:t>
            </a:r>
            <a:r>
              <a:rPr lang="en-US" dirty="0" smtClean="0"/>
              <a:t> </a:t>
            </a:r>
            <a:r>
              <a:rPr lang="en-US" dirty="0" err="1" smtClean="0"/>
              <a:t>veliaksa</a:t>
            </a:r>
            <a:r>
              <a:rPr lang="en-US" dirty="0" smtClean="0"/>
              <a:t> </a:t>
            </a:r>
            <a:r>
              <a:rPr lang="en-US" dirty="0" err="1" smtClean="0"/>
              <a:t>Nikole</a:t>
            </a:r>
            <a:r>
              <a:rPr lang="en-US" dirty="0" smtClean="0"/>
              <a:t> </a:t>
            </a:r>
            <a:r>
              <a:rPr lang="en-US" dirty="0" err="1" smtClean="0"/>
              <a:t>drugog</a:t>
            </a:r>
            <a:r>
              <a:rPr lang="en-US" dirty="0" smtClean="0"/>
              <a:t> </a:t>
            </a:r>
            <a:r>
              <a:rPr lang="en-US" dirty="0" err="1" smtClean="0"/>
              <a:t>Gorjanskog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Kneginja</a:t>
            </a:r>
            <a:r>
              <a:rPr lang="en-US" dirty="0" smtClean="0"/>
              <a:t> </a:t>
            </a:r>
            <a:r>
              <a:rPr lang="en-US" dirty="0" err="1" smtClean="0"/>
              <a:t>Olivera,zaboravljena</a:t>
            </a:r>
            <a:r>
              <a:rPr lang="en-US" dirty="0" smtClean="0"/>
              <a:t> </a:t>
            </a:r>
            <a:r>
              <a:rPr lang="en-US" dirty="0" err="1" smtClean="0"/>
              <a:t>srpska</a:t>
            </a:r>
            <a:r>
              <a:rPr lang="en-US" dirty="0" smtClean="0"/>
              <a:t> </a:t>
            </a:r>
            <a:r>
              <a:rPr lang="en-US" dirty="0" err="1" smtClean="0"/>
              <a:t>kneginja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Kneginja</a:t>
            </a:r>
            <a:r>
              <a:rPr lang="en-US" dirty="0" smtClean="0"/>
              <a:t> </a:t>
            </a:r>
            <a:r>
              <a:rPr lang="en-US" dirty="0" err="1" smtClean="0"/>
              <a:t>Olivera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je </a:t>
            </a:r>
            <a:r>
              <a:rPr lang="en-US" dirty="0" err="1" smtClean="0"/>
              <a:t>najmladja</a:t>
            </a:r>
            <a:r>
              <a:rPr lang="en-US" dirty="0" smtClean="0"/>
              <a:t> </a:t>
            </a:r>
            <a:r>
              <a:rPr lang="en-US" dirty="0" err="1" smtClean="0"/>
              <a:t>cerka</a:t>
            </a:r>
            <a:r>
              <a:rPr lang="en-US" dirty="0" smtClean="0"/>
              <a:t> </a:t>
            </a:r>
            <a:r>
              <a:rPr lang="en-US" dirty="0" err="1" smtClean="0"/>
              <a:t>kneza</a:t>
            </a:r>
            <a:r>
              <a:rPr lang="en-US" dirty="0" smtClean="0"/>
              <a:t> </a:t>
            </a:r>
            <a:r>
              <a:rPr lang="en-US" dirty="0" err="1" smtClean="0"/>
              <a:t>Lazara</a:t>
            </a:r>
            <a:r>
              <a:rPr lang="en-US" dirty="0" smtClean="0"/>
              <a:t> I </a:t>
            </a:r>
            <a:r>
              <a:rPr lang="en-US" dirty="0" err="1" smtClean="0"/>
              <a:t>kneginje</a:t>
            </a:r>
            <a:r>
              <a:rPr lang="en-US" dirty="0" smtClean="0"/>
              <a:t> </a:t>
            </a:r>
            <a:r>
              <a:rPr lang="en-US" dirty="0" err="1" smtClean="0"/>
              <a:t>Milice.Samo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bi </a:t>
            </a:r>
            <a:r>
              <a:rPr lang="en-US" dirty="0" err="1" smtClean="0"/>
              <a:t>spasila</a:t>
            </a:r>
            <a:r>
              <a:rPr lang="en-US" dirty="0" smtClean="0"/>
              <a:t> </a:t>
            </a:r>
            <a:r>
              <a:rPr lang="en-US" dirty="0" err="1" smtClean="0"/>
              <a:t>svoju</a:t>
            </a:r>
            <a:r>
              <a:rPr lang="en-US" dirty="0" smtClean="0"/>
              <a:t> </a:t>
            </a:r>
            <a:r>
              <a:rPr lang="en-US" dirty="0" err="1" smtClean="0"/>
              <a:t>zemlju</a:t>
            </a:r>
            <a:r>
              <a:rPr lang="en-US" dirty="0" smtClean="0"/>
              <a:t> </a:t>
            </a:r>
            <a:r>
              <a:rPr lang="en-US" dirty="0" err="1" smtClean="0"/>
              <a:t>udala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Turskog</a:t>
            </a:r>
            <a:r>
              <a:rPr lang="en-US" dirty="0" smtClean="0"/>
              <a:t> sultana </a:t>
            </a:r>
            <a:r>
              <a:rPr lang="en-US" dirty="0" err="1" smtClean="0"/>
              <a:t>Bajazita</a:t>
            </a:r>
            <a:r>
              <a:rPr lang="en-US" dirty="0" smtClean="0"/>
              <a:t> </a:t>
            </a:r>
            <a:r>
              <a:rPr lang="en-US" dirty="0" err="1" smtClean="0"/>
              <a:t>prvog.Posto</a:t>
            </a:r>
            <a:r>
              <a:rPr lang="en-US" dirty="0" smtClean="0"/>
              <a:t> je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njegova</a:t>
            </a:r>
            <a:r>
              <a:rPr lang="en-US" dirty="0" smtClean="0"/>
              <a:t> </a:t>
            </a:r>
            <a:r>
              <a:rPr lang="en-US" dirty="0" err="1" smtClean="0"/>
              <a:t>supruga</a:t>
            </a:r>
            <a:r>
              <a:rPr lang="en-US" dirty="0" smtClean="0"/>
              <a:t> </a:t>
            </a:r>
            <a:r>
              <a:rPr lang="en-US" dirty="0" err="1" smtClean="0"/>
              <a:t>takodje</a:t>
            </a:r>
            <a:r>
              <a:rPr lang="en-US" dirty="0" smtClean="0"/>
              <a:t> je </a:t>
            </a:r>
            <a:r>
              <a:rPr lang="en-US" dirty="0" err="1" smtClean="0"/>
              <a:t>bila</a:t>
            </a:r>
            <a:r>
              <a:rPr lang="en-US" dirty="0" smtClean="0"/>
              <a:t> I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bogata,pa</a:t>
            </a:r>
            <a:r>
              <a:rPr lang="en-US" dirty="0" smtClean="0"/>
              <a:t> je </a:t>
            </a:r>
            <a:r>
              <a:rPr lang="en-US" dirty="0" err="1" smtClean="0"/>
              <a:t>krisom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bogatsvo</a:t>
            </a:r>
            <a:r>
              <a:rPr lang="en-US" dirty="0" smtClean="0"/>
              <a:t> </a:t>
            </a:r>
            <a:r>
              <a:rPr lang="en-US" dirty="0" err="1" smtClean="0"/>
              <a:t>slala</a:t>
            </a:r>
            <a:r>
              <a:rPr lang="en-US" dirty="0" smtClean="0"/>
              <a:t> u </a:t>
            </a:r>
            <a:r>
              <a:rPr lang="en-US" dirty="0" err="1" smtClean="0"/>
              <a:t>Srbiju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bi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Srbi</a:t>
            </a:r>
            <a:r>
              <a:rPr lang="en-US" dirty="0" smtClean="0"/>
              <a:t> </a:t>
            </a:r>
            <a:r>
              <a:rPr lang="en-US" dirty="0" err="1" smtClean="0"/>
              <a:t>prolaze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tezak</a:t>
            </a:r>
            <a:r>
              <a:rPr lang="en-US" dirty="0" smtClean="0"/>
              <a:t> period </a:t>
            </a:r>
            <a:r>
              <a:rPr lang="en-US" dirty="0" err="1" smtClean="0"/>
              <a:t>imali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najosnovnije</a:t>
            </a:r>
            <a:r>
              <a:rPr lang="en-US" dirty="0" smtClean="0"/>
              <a:t> </a:t>
            </a:r>
            <a:r>
              <a:rPr lang="en-US" dirty="0" err="1" smtClean="0"/>
              <a:t>stvari.Sultana</a:t>
            </a:r>
            <a:r>
              <a:rPr lang="en-US" dirty="0" smtClean="0"/>
              <a:t> </a:t>
            </a:r>
            <a:r>
              <a:rPr lang="en-US" dirty="0" err="1" smtClean="0"/>
              <a:t>Bajazita</a:t>
            </a:r>
            <a:r>
              <a:rPr lang="en-US" dirty="0" smtClean="0"/>
              <a:t> </a:t>
            </a:r>
            <a:r>
              <a:rPr lang="en-US" dirty="0" err="1" smtClean="0"/>
              <a:t>uopste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briga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 err="1" smtClean="0"/>
              <a:t>vec</a:t>
            </a:r>
            <a:r>
              <a:rPr lang="en-US" dirty="0" smtClean="0"/>
              <a:t> je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mislio</a:t>
            </a:r>
            <a:r>
              <a:rPr lang="en-US" dirty="0" smtClean="0"/>
              <a:t> o </a:t>
            </a:r>
            <a:r>
              <a:rPr lang="en-US" dirty="0" err="1" smtClean="0"/>
              <a:t>hrani,picu</a:t>
            </a:r>
            <a:r>
              <a:rPr lang="en-US" dirty="0" smtClean="0"/>
              <a:t> I </a:t>
            </a:r>
            <a:r>
              <a:rPr lang="en-US" dirty="0" err="1" smtClean="0"/>
              <a:t>zenama,ali</a:t>
            </a:r>
            <a:r>
              <a:rPr lang="en-US" dirty="0" smtClean="0"/>
              <a:t> </a:t>
            </a:r>
            <a:r>
              <a:rPr lang="en-US" dirty="0" err="1" smtClean="0"/>
              <a:t>princeza</a:t>
            </a:r>
            <a:r>
              <a:rPr lang="en-US" dirty="0" smtClean="0"/>
              <a:t> </a:t>
            </a:r>
            <a:r>
              <a:rPr lang="en-US" dirty="0" err="1" smtClean="0"/>
              <a:t>Olivera</a:t>
            </a:r>
            <a:r>
              <a:rPr lang="en-US" dirty="0" smtClean="0"/>
              <a:t>  je </a:t>
            </a:r>
            <a:r>
              <a:rPr lang="en-US" dirty="0" err="1" smtClean="0"/>
              <a:t>ipak</a:t>
            </a:r>
            <a:r>
              <a:rPr lang="en-US" dirty="0" smtClean="0"/>
              <a:t> </a:t>
            </a:r>
            <a:r>
              <a:rPr lang="en-US" dirty="0" err="1" smtClean="0"/>
              <a:t>pristala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uda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njega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bi </a:t>
            </a:r>
            <a:r>
              <a:rPr lang="en-US" dirty="0" err="1" smtClean="0"/>
              <a:t>spasila</a:t>
            </a:r>
            <a:r>
              <a:rPr lang="en-US" dirty="0" smtClean="0"/>
              <a:t> </a:t>
            </a:r>
            <a:r>
              <a:rPr lang="en-US" dirty="0" err="1" smtClean="0"/>
              <a:t>svoju</a:t>
            </a:r>
            <a:r>
              <a:rPr lang="en-US" dirty="0" smtClean="0"/>
              <a:t> </a:t>
            </a:r>
            <a:r>
              <a:rPr lang="en-US" dirty="0" err="1" smtClean="0"/>
              <a:t>knezevinu</a:t>
            </a:r>
            <a:r>
              <a:rPr lang="en-US" dirty="0" smtClean="0"/>
              <a:t> I to je </a:t>
            </a:r>
            <a:r>
              <a:rPr lang="en-US" dirty="0" err="1" smtClean="0"/>
              <a:t>ono</a:t>
            </a:r>
            <a:r>
              <a:rPr lang="en-US" dirty="0" smtClean="0"/>
              <a:t> </a:t>
            </a:r>
            <a:r>
              <a:rPr lang="en-US" dirty="0" err="1" smtClean="0"/>
              <a:t>sto</a:t>
            </a:r>
            <a:r>
              <a:rPr lang="en-US" dirty="0" smtClean="0"/>
              <a:t> se </a:t>
            </a:r>
            <a:r>
              <a:rPr lang="en-US" dirty="0" err="1" smtClean="0"/>
              <a:t>se</a:t>
            </a:r>
            <a:r>
              <a:rPr lang="en-US" dirty="0" smtClean="0"/>
              <a:t> </a:t>
            </a:r>
            <a:r>
              <a:rPr lang="en-US" dirty="0" err="1" smtClean="0"/>
              <a:t>naziva</a:t>
            </a:r>
            <a:r>
              <a:rPr lang="en-US" dirty="0" smtClean="0"/>
              <a:t> </a:t>
            </a:r>
            <a:r>
              <a:rPr lang="en-US" dirty="0" err="1" smtClean="0"/>
              <a:t>hrabrost</a:t>
            </a:r>
            <a:r>
              <a:rPr lang="en-US" dirty="0" smtClean="0"/>
              <a:t> I </a:t>
            </a:r>
            <a:r>
              <a:rPr lang="en-US" dirty="0" err="1" smtClean="0"/>
              <a:t>junastvo.U</a:t>
            </a:r>
            <a:r>
              <a:rPr lang="en-US" dirty="0" smtClean="0"/>
              <a:t> harem je </a:t>
            </a:r>
            <a:r>
              <a:rPr lang="en-US" dirty="0" err="1" smtClean="0"/>
              <a:t>usla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12.godina.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kraj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Istorija</a:t>
            </a:r>
            <a:r>
              <a:rPr lang="en-US" dirty="0" smtClean="0"/>
              <a:t> je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zanimljiva,pa</a:t>
            </a:r>
            <a:r>
              <a:rPr lang="en-US" dirty="0" smtClean="0"/>
              <a:t> </a:t>
            </a:r>
            <a:r>
              <a:rPr lang="en-US" dirty="0" err="1" smtClean="0"/>
              <a:t>cak</a:t>
            </a:r>
            <a:r>
              <a:rPr lang="en-US" dirty="0" smtClean="0"/>
              <a:t> I </a:t>
            </a:r>
            <a:r>
              <a:rPr lang="en-US" dirty="0" err="1" smtClean="0"/>
              <a:t>mozete</a:t>
            </a:r>
            <a:r>
              <a:rPr lang="en-US" dirty="0" smtClean="0"/>
              <a:t> </a:t>
            </a:r>
            <a:r>
              <a:rPr lang="en-US" dirty="0" err="1" smtClean="0"/>
              <a:t>nesto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naucite</a:t>
            </a:r>
            <a:r>
              <a:rPr lang="en-US" dirty="0" smtClean="0"/>
              <a:t> </a:t>
            </a:r>
            <a:r>
              <a:rPr lang="en-US" dirty="0" err="1" smtClean="0"/>
              <a:t>sto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 </a:t>
            </a:r>
            <a:r>
              <a:rPr lang="en-US" dirty="0" err="1" smtClean="0"/>
              <a:t>vam</a:t>
            </a:r>
            <a:r>
              <a:rPr lang="en-US" dirty="0" smtClean="0"/>
              <a:t> </a:t>
            </a:r>
            <a:r>
              <a:rPr lang="en-US" dirty="0" err="1" smtClean="0"/>
              <a:t>sluziti</a:t>
            </a:r>
            <a:r>
              <a:rPr lang="en-US" dirty="0" smtClean="0"/>
              <a:t> u </a:t>
            </a:r>
            <a:r>
              <a:rPr lang="en-US" dirty="0" err="1" smtClean="0"/>
              <a:t>zivotu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kraj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NADAM SE DA VAM SE DOPALO!!!</a:t>
            </a:r>
            <a:endParaRPr lang="en-US" dirty="0"/>
          </a:p>
        </p:txBody>
      </p:sp>
      <p:sp>
        <p:nvSpPr>
          <p:cNvPr id="4" name="Srce 3"/>
          <p:cNvSpPr/>
          <p:nvPr/>
        </p:nvSpPr>
        <p:spPr>
          <a:xfrm>
            <a:off x="3124200" y="3124200"/>
            <a:ext cx="914400" cy="9144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CAO!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košna">
  <a:themeElements>
    <a:clrScheme name="Raskošna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Raskošna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Raskošna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412</Words>
  <Application>Microsoft Office PowerPoint</Application>
  <PresentationFormat>Projekcija na ekranu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Raskošna</vt:lpstr>
      <vt:lpstr>Dinastija hrebeljanovic</vt:lpstr>
      <vt:lpstr>Pribac hrebeljanovic</vt:lpstr>
      <vt:lpstr>Lazar hrebeljanovic</vt:lpstr>
      <vt:lpstr>Kneginja MaRA</vt:lpstr>
      <vt:lpstr>Kneginja teodora</vt:lpstr>
      <vt:lpstr>Kneginja Olivera,zaboravljena srpska kneginja</vt:lpstr>
      <vt:lpstr>kraj</vt:lpstr>
      <vt:lpstr>kraj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Dinastija hrebeljanovic</dc:title>
  <dc:creator>Guga</dc:creator>
  <cp:lastModifiedBy>Guga</cp:lastModifiedBy>
  <cp:revision>8</cp:revision>
  <dcterms:created xsi:type="dcterms:W3CDTF">2013-04-15T09:18:36Z</dcterms:created>
  <dcterms:modified xsi:type="dcterms:W3CDTF">2013-04-15T10:33:54Z</dcterms:modified>
</cp:coreProperties>
</file>