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1B89-64C9-4A42-BB9E-71D4367CA5CA}" type="datetimeFigureOut">
              <a:rPr lang="en-US" smtClean="0"/>
              <a:pPr/>
              <a:t>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7ADE8-0B9A-40B8-BB76-8A202D7C7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BA" dirty="0" smtClean="0"/>
              <a:t>Doseljavanje Slovena na Balkansko poluostrvo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BA" dirty="0" smtClean="0"/>
              <a:t>-obrada-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BA" sz="2400" dirty="0" smtClean="0"/>
              <a:t>Pradomovina Slovena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r-Latn-BA" sz="2000" dirty="0" smtClean="0"/>
              <a:t>Naši preci Stari Sloveni su bili naseljeni na prostoru Istočne Evrope, između planine Karpata, Baltičkog  mora i rijeke Dnjepar. To je slovenska prapostojbina ili pradomovina. Sloveni su živjeli u plemenima. Zemlje u pradomovini su bile uglavnom šumovite i močvarne. Bavili su se lovom, ribolovom i pčelarstvom. </a:t>
            </a:r>
            <a:endParaRPr lang="en-US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1" y="1447800"/>
            <a:ext cx="243459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BA" sz="2400" dirty="0" smtClean="0"/>
              <a:t>Seobe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BA" sz="2000" dirty="0" smtClean="0"/>
              <a:t>Zbog manjka hrane i čestih napada neprijateljskih plemena, Stari Sloveni su morali da se sele u druge krajeve. Kretali su se u tri pravca: prema istoku, zapadu i jugu. </a:t>
            </a:r>
          </a:p>
          <a:p>
            <a:r>
              <a:rPr lang="sr-Latn-BA" sz="2000" dirty="0" smtClean="0"/>
              <a:t>Balkansko poluostrvo, teritoriju nekadašnje države Vizantije, naselili su u VI i VII vijeku Stari Sloveni koji su krenuli prema jugu. Južni Sloveni su naselili i predele Istočnih Alpi.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524000"/>
            <a:ext cx="4805679" cy="327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BA" sz="2200" dirty="0" smtClean="0"/>
              <a:t>Južni Sloveni su u novoj postojbini naseljavali prostrane ravnice Bačke, Banata, Srema i Slavonije, brda Bosne, kršnu Hercegovinu i Crnu Goru, Slovenske Alpe i ljeti pokrivene snijegom, brdovitu Šumadiju i toplu vardarsku dolinu i došli do najljepšeg mora na svijetu: Jadranskog.</a:t>
            </a:r>
            <a:r>
              <a:rPr lang="en-US" sz="2200" dirty="0"/>
              <a:t> </a:t>
            </a:r>
            <a:r>
              <a:rPr lang="sr-Latn-BA" sz="2200" dirty="0" smtClean="0"/>
              <a:t>I rekli su: Ovo je najljepša zemlja na svijetu! Ovdje ćemo ostati.</a:t>
            </a:r>
            <a:r>
              <a:rPr lang="en-US" sz="2400" i="1" dirty="0"/>
              <a:t/>
            </a:r>
            <a:br>
              <a:rPr lang="en-US" sz="2400" i="1" dirty="0"/>
            </a:br>
            <a:endParaRPr lang="en-US" sz="24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78250" y="1580356"/>
            <a:ext cx="47053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Zanimanja Starih Slovena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r-Latn-BA" sz="2000" dirty="0" smtClean="0"/>
              <a:t>Stari Sloveni su se bavili zemljoradnjom i stočarstvom.</a:t>
            </a:r>
          </a:p>
          <a:p>
            <a:endParaRPr lang="sr-Latn-BA" sz="2000" dirty="0" smtClean="0"/>
          </a:p>
          <a:p>
            <a:r>
              <a:rPr lang="sr-Latn-BA" sz="2000" dirty="0" smtClean="0"/>
              <a:t> 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743200"/>
            <a:ext cx="2438400" cy="262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 descr="scan0011.jpg"/>
          <p:cNvPicPr>
            <a:picLocks noGrp="1" noChangeAspect="1"/>
          </p:cNvPicPr>
          <p:nvPr>
            <p:ph idx="1"/>
          </p:nvPr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121531" y="854170"/>
            <a:ext cx="401878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Kako su živeli Stari Sloveni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008313" cy="4691063"/>
          </a:xfrm>
        </p:spPr>
        <p:txBody>
          <a:bodyPr/>
          <a:lstStyle/>
          <a:p>
            <a:r>
              <a:rPr lang="sr-Latn-BA" sz="2000" dirty="0" smtClean="0"/>
              <a:t>Stari Sloveni živeli su u porodicama i rodovima. Rodovske zajednice je vezivalo krvno srodstvo, a više  ujedinjenih rodova činilo je pleme. Svako pleme je imalo svoju oblast koja se zvala župa, a starešina  je bio župan.</a:t>
            </a:r>
          </a:p>
          <a:p>
            <a:endParaRPr lang="en-US" dirty="0"/>
          </a:p>
        </p:txBody>
      </p:sp>
      <p:pic>
        <p:nvPicPr>
          <p:cNvPr id="5" name="Content Placeholder 3" descr="scan0008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3951605" y="1882870"/>
            <a:ext cx="4358640" cy="2633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Vjera i običaji Starih Slovena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r-Latn-BA" sz="2000" dirty="0" smtClean="0"/>
              <a:t>Vjera Starih Slovena je bila mnogobožačka. Svojim bogovima su prinosili žrtve.</a:t>
            </a:r>
          </a:p>
          <a:p>
            <a:r>
              <a:rPr lang="sr-Latn-BA" sz="2000" dirty="0" smtClean="0"/>
              <a:t>Vrhovni bog im je bio bog groma Perun.</a:t>
            </a:r>
          </a:p>
          <a:p>
            <a:endParaRPr lang="en-US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6992" y="273050"/>
            <a:ext cx="3907865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76600"/>
            <a:ext cx="2895600" cy="28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Prve države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008313" cy="4691063"/>
          </a:xfrm>
        </p:spPr>
        <p:txBody>
          <a:bodyPr>
            <a:normAutofit/>
          </a:bodyPr>
          <a:lstStyle/>
          <a:p>
            <a:r>
              <a:rPr lang="sr-Latn-BA" sz="2000" dirty="0" smtClean="0"/>
              <a:t>Česti napadi susjednih naroda bili su povod da se slovenska plemena udruže u  plemenske saveze  iz kojih su nastale prve države. Od polovine IX do XII vijeka nastaju prve južnoslovenske države.</a:t>
            </a:r>
            <a:endParaRPr lang="en-US" sz="20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57600" y="1835744"/>
            <a:ext cx="4823935" cy="266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Krštavanje </a:t>
            </a:r>
            <a:r>
              <a:rPr lang="sr-Latn-BA" dirty="0" smtClean="0"/>
              <a:t>Slovena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008313" cy="4691063"/>
          </a:xfrm>
        </p:spPr>
        <p:txBody>
          <a:bodyPr>
            <a:normAutofit/>
          </a:bodyPr>
          <a:lstStyle/>
          <a:p>
            <a:r>
              <a:rPr lang="sr-Latn-BA" sz="2000" dirty="0" smtClean="0"/>
              <a:t>Primanje hrišćanstva, tj. </a:t>
            </a:r>
            <a:r>
              <a:rPr lang="sr-Latn-BA" sz="2000" dirty="0"/>
              <a:t>k</a:t>
            </a:r>
            <a:r>
              <a:rPr lang="sr-Latn-BA" sz="2000" dirty="0" smtClean="0"/>
              <a:t>rštavanje </a:t>
            </a:r>
            <a:r>
              <a:rPr lang="sr-Latn-BA" sz="2000" dirty="0" smtClean="0"/>
              <a:t>Slovena </a:t>
            </a:r>
            <a:r>
              <a:rPr lang="sr-Latn-BA" sz="2000" dirty="0" smtClean="0"/>
              <a:t>je bio dug i složen proces.  Prvo masovno krštavanje </a:t>
            </a:r>
            <a:r>
              <a:rPr lang="sr-Latn-BA" sz="2000" dirty="0" smtClean="0"/>
              <a:t>Slovena </a:t>
            </a:r>
            <a:r>
              <a:rPr lang="sr-Latn-BA" sz="2000" dirty="0" smtClean="0"/>
              <a:t>bilo je u vrijeme vizantijskog cara Irakliona. Među </a:t>
            </a:r>
            <a:r>
              <a:rPr lang="sr-Latn-BA" sz="2000" dirty="0" smtClean="0"/>
              <a:t>Slovenima </a:t>
            </a:r>
            <a:r>
              <a:rPr lang="sr-Latn-BA" sz="2000" dirty="0" smtClean="0"/>
              <a:t>je bilo dosta pristalica nove vjere, ali je bilo i dosta  onih  koji su branili vjeru svojih predaka.</a:t>
            </a:r>
            <a:endParaRPr lang="en-US" sz="2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5050" y="643731"/>
            <a:ext cx="51117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69950"/>
          </a:xfrm>
        </p:spPr>
        <p:txBody>
          <a:bodyPr/>
          <a:lstStyle/>
          <a:p>
            <a:r>
              <a:rPr lang="sr-Latn-BA" dirty="0" smtClean="0"/>
              <a:t>Sloveni dobijaju svoju azbuku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r-Latn-BA" sz="2000" dirty="0" smtClean="0"/>
              <a:t>Stari Sloveni nisu imali svoje pismo, te nisu mogli pisati svojim jezikom. U vrijeme kad su Sloveni primali hrišćanstvo, bogosluženje je  obavljano na latinskom ili nemačkom jeziku.</a:t>
            </a:r>
          </a:p>
          <a:p>
            <a:r>
              <a:rPr lang="sr-Latn-BA" sz="2000" dirty="0" smtClean="0"/>
              <a:t>Solunska braća Konstantin (Ćirilo) i Metodije su sastavili prvo pismo za slovenski jezik-Glagoljicu. Kasnije je Metodijev učenik Kliment sastavio jednostavnije pismo i nazvao ga –Ćirilica.</a:t>
            </a:r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91000" y="800405"/>
            <a:ext cx="3973801" cy="491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415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Doseljavanje Slovena na Balkansko poluostrvo</vt:lpstr>
      <vt:lpstr>Pradomovina Slovena</vt:lpstr>
      <vt:lpstr>Seobe</vt:lpstr>
      <vt:lpstr>Slide 4</vt:lpstr>
      <vt:lpstr>Zanimanja Starih Slovena</vt:lpstr>
      <vt:lpstr>Kako su živeli Stari Sloveni</vt:lpstr>
      <vt:lpstr>Vjera i običaji Starih Slovena</vt:lpstr>
      <vt:lpstr>Prve države </vt:lpstr>
      <vt:lpstr>Krštavanje Slovena</vt:lpstr>
      <vt:lpstr>Sloveni dobijaju svoju azbuku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Doseljavanje Slovena na Balkansko poluostrvo</dc:title>
  <dc:creator>xxx</dc:creator>
  <cp:lastModifiedBy>xxx</cp:lastModifiedBy>
  <cp:revision>21</cp:revision>
  <dcterms:created xsi:type="dcterms:W3CDTF">2012-02-24T15:37:41Z</dcterms:created>
  <dcterms:modified xsi:type="dcterms:W3CDTF">2012-02-29T19:35:32Z</dcterms:modified>
</cp:coreProperties>
</file>