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8" r:id="rId4"/>
    <p:sldId id="258" r:id="rId5"/>
    <p:sldId id="269" r:id="rId6"/>
    <p:sldId id="260" r:id="rId7"/>
    <p:sldId id="270" r:id="rId8"/>
    <p:sldId id="261" r:id="rId9"/>
    <p:sldId id="271" r:id="rId10"/>
    <p:sldId id="262" r:id="rId11"/>
    <p:sldId id="272" r:id="rId12"/>
    <p:sldId id="263" r:id="rId13"/>
    <p:sldId id="274" r:id="rId14"/>
    <p:sldId id="264" r:id="rId15"/>
    <p:sldId id="275" r:id="rId16"/>
    <p:sldId id="265" r:id="rId17"/>
    <p:sldId id="276" r:id="rId18"/>
    <p:sldId id="266" r:id="rId19"/>
    <p:sldId id="277" r:id="rId20"/>
    <p:sldId id="26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439B8-A515-4539-96A2-45761F89AFBE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F3BA4-6CAB-4CC2-A3C5-CCDBCBF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1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F3BA4-6CAB-4CC2-A3C5-CCDBCBFDBA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00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4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6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7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8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7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1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0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2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5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D8783-EF0E-46FB-8AB1-937153D953D2}" type="datetimeFigureOut">
              <a:rPr lang="en-US" smtClean="0"/>
              <a:t>5/21/2012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777C-7306-49E3-BC13-5C2E9B96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0"/>
            <a:ext cx="7772400" cy="147002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7200" b="1" i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ПРВА  ГРУПА</a:t>
            </a:r>
            <a:endParaRPr lang="en-US" sz="7200" b="1" i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259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4000" b="1" dirty="0" smtClean="0"/>
              <a:t>Где су живели Стари Словени пре доласка на Балканско полуострво</a:t>
            </a:r>
            <a:r>
              <a:rPr lang="en-US" sz="4000" b="1" dirty="0" smtClean="0"/>
              <a:t>?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2743200"/>
            <a:ext cx="8610600" cy="266699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b="1" dirty="0" smtClean="0"/>
              <a:t>А) У Азији око планине Хималаји</a:t>
            </a:r>
          </a:p>
          <a:p>
            <a:r>
              <a:rPr lang="sr-Cyrl-RS" b="1" dirty="0" smtClean="0"/>
              <a:t>Б) У источној Европи, северно од планине Карпати</a:t>
            </a:r>
          </a:p>
          <a:p>
            <a:r>
              <a:rPr lang="sr-Cyrl-RS" b="1" dirty="0" smtClean="0"/>
              <a:t>В) У подножју планинског венца Алпи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7996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2" b="6192"/>
          <a:stretch>
            <a:fillRect/>
          </a:stretch>
        </p:blipFill>
        <p:spPr>
          <a:xfrm>
            <a:off x="1524001" y="179786"/>
            <a:ext cx="6063720" cy="4316014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4800600"/>
            <a:ext cx="8382000" cy="1676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RS" sz="2400" b="1" dirty="0" smtClean="0"/>
              <a:t>Сматра се да је постојбина Старих Словена у источној Европи, северно од планине Карпати,  део обојен црвеном бојом.  Појам Стари Словени означава све словенске народе у периоду пре примања хришћанства.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4523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RS" b="1" dirty="0" smtClean="0"/>
              <a:t>Због чега су Словени напустили своју постојбину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2438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/>
              <a:t>Због честих ратова са суседима, хладних зима и потраге за плодном земљом</a:t>
            </a:r>
          </a:p>
          <a:p>
            <a:r>
              <a:rPr lang="sr-Cyrl-RS" b="1" dirty="0" smtClean="0"/>
              <a:t>Због жеље да се боље забављају</a:t>
            </a:r>
          </a:p>
          <a:p>
            <a:r>
              <a:rPr lang="sr-Cyrl-RS" b="1" dirty="0" smtClean="0"/>
              <a:t>Трагали су за златом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38813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1" r="8511"/>
          <a:stretch>
            <a:fillRect/>
          </a:stretch>
        </p:blipFill>
        <p:spPr>
          <a:xfrm>
            <a:off x="1752600" y="304801"/>
            <a:ext cx="5795433" cy="37338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905000" y="4724400"/>
            <a:ext cx="5486400" cy="1905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Стари Словени су напустили своју постојбину због честих ратова са суседима, хладних зима и потрагом за плодном земљом која би им омогућила више хране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4129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6764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Како се зову Словени који су кренули према Балканском полуострву?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1981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/>
              <a:t>Источни Словени</a:t>
            </a:r>
          </a:p>
          <a:p>
            <a:r>
              <a:rPr lang="sr-Cyrl-RS" b="1" dirty="0" smtClean="0"/>
              <a:t>Западни Словени</a:t>
            </a:r>
          </a:p>
          <a:p>
            <a:r>
              <a:rPr lang="sr-Cyrl-RS" b="1" dirty="0" smtClean="0"/>
              <a:t>Јужни Словени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01013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1" r="11741"/>
          <a:stretch>
            <a:fillRect/>
          </a:stretch>
        </p:blipFill>
        <p:spPr>
          <a:xfrm>
            <a:off x="1828800" y="304800"/>
            <a:ext cx="5486400" cy="36576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828800" y="4572000"/>
            <a:ext cx="5486400" cy="1371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Словени који су кренули према  Балканском полуострву зову се Јужни Словени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5675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524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У ком веку су Словени населили Балканско полуострво</a:t>
            </a:r>
            <a:r>
              <a:rPr lang="sr-Cyrl-C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1981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VI</a:t>
            </a:r>
            <a:r>
              <a:rPr lang="sr-Cyrl-RS" b="1" dirty="0" smtClean="0"/>
              <a:t> веку</a:t>
            </a:r>
            <a:endParaRPr lang="en-US" b="1" dirty="0" smtClean="0"/>
          </a:p>
          <a:p>
            <a:r>
              <a:rPr lang="en-US" b="1" dirty="0" smtClean="0"/>
              <a:t>VII</a:t>
            </a:r>
            <a:r>
              <a:rPr lang="sr-Cyrl-RS" b="1" dirty="0" smtClean="0"/>
              <a:t> веку</a:t>
            </a:r>
            <a:endParaRPr lang="en-US" b="1" dirty="0" smtClean="0"/>
          </a:p>
          <a:p>
            <a:r>
              <a:rPr lang="en-US" b="1" dirty="0" smtClean="0"/>
              <a:t>IX</a:t>
            </a:r>
            <a:r>
              <a:rPr lang="sr-Cyrl-RS" b="1" dirty="0" smtClean="0"/>
              <a:t> веку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9418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2" b="8922"/>
          <a:stretch>
            <a:fillRect/>
          </a:stretch>
        </p:blipFill>
        <p:spPr>
          <a:xfrm>
            <a:off x="1524000" y="571500"/>
            <a:ext cx="5791200" cy="4343400"/>
          </a:xfrm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У </a:t>
            </a:r>
            <a:r>
              <a:rPr lang="en-US" sz="2400" b="1" dirty="0" smtClean="0"/>
              <a:t>VII </a:t>
            </a:r>
            <a:r>
              <a:rPr lang="sr-Cyrl-RS" sz="2400" b="1" dirty="0" smtClean="0"/>
              <a:t>веку су Словени населили Балканско полуострво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083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524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Основно занимање Старих Словена било је 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1981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/>
              <a:t>Сликарство</a:t>
            </a:r>
          </a:p>
          <a:p>
            <a:r>
              <a:rPr lang="sr-Cyrl-RS" b="1" dirty="0" smtClean="0"/>
              <a:t>Вајарство</a:t>
            </a:r>
          </a:p>
          <a:p>
            <a:r>
              <a:rPr lang="sr-Cyrl-RS" b="1" dirty="0" smtClean="0"/>
              <a:t>Земљорадња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98667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64"/>
          <a:stretch>
            <a:fillRect/>
          </a:stretch>
        </p:blipFill>
        <p:spPr>
          <a:xfrm>
            <a:off x="1905000" y="533400"/>
            <a:ext cx="5486400" cy="41148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257800"/>
            <a:ext cx="5486400" cy="914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Основно  занимање Старих Словена била је ЗЕМЉОРАДЊА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3130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524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Од кога су Срби у IX веку  примили хришћанство?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1981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/>
              <a:t>Од Византије</a:t>
            </a:r>
          </a:p>
          <a:p>
            <a:r>
              <a:rPr lang="sr-Cyrl-RS" b="1" dirty="0" smtClean="0"/>
              <a:t>Од Грка</a:t>
            </a:r>
          </a:p>
          <a:p>
            <a:r>
              <a:rPr lang="sr-Cyrl-RS" b="1" dirty="0" smtClean="0"/>
              <a:t>Од Италијана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46777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257800"/>
            <a:ext cx="5486400" cy="914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Срби су у </a:t>
            </a:r>
            <a:r>
              <a:rPr lang="en-US" sz="2400" b="1" dirty="0" smtClean="0"/>
              <a:t>IX </a:t>
            </a:r>
            <a:r>
              <a:rPr lang="sr-Cyrl-RS" sz="2400" b="1" dirty="0" smtClean="0"/>
              <a:t>веку примили хришћанство од ВИЗАНТИЈЕ</a:t>
            </a:r>
            <a:endParaRPr lang="en-US" sz="2400" b="1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" r="1400"/>
          <a:stretch>
            <a:fillRect/>
          </a:stretch>
        </p:blipFill>
        <p:spPr>
          <a:xfrm>
            <a:off x="1295400" y="200613"/>
            <a:ext cx="6781800" cy="4532121"/>
          </a:xfrm>
        </p:spPr>
      </p:pic>
    </p:spTree>
    <p:extLst>
      <p:ext uri="{BB962C8B-B14F-4D97-AF65-F5344CB8AC3E}">
        <p14:creationId xmlns:p14="http://schemas.microsoft.com/office/powerpoint/2010/main" val="219537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524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Како се зове прво словенско писмо 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1981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/>
              <a:t>Латиница</a:t>
            </a:r>
          </a:p>
          <a:p>
            <a:r>
              <a:rPr lang="sr-Cyrl-RS" b="1" dirty="0" smtClean="0"/>
              <a:t>Грчки алфабет</a:t>
            </a:r>
          </a:p>
          <a:p>
            <a:r>
              <a:rPr lang="sr-Cyrl-RS" b="1" dirty="0" smtClean="0"/>
              <a:t>Глагољица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1842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257800"/>
            <a:ext cx="5486400" cy="914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Прво словенско писмо је било ГЛАГОЉИЦА</a:t>
            </a:r>
            <a:endParaRPr lang="en-US" sz="2400" b="1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" r="4705"/>
          <a:stretch>
            <a:fillRect/>
          </a:stretch>
        </p:blipFill>
        <p:spPr>
          <a:xfrm>
            <a:off x="1584855" y="429816"/>
            <a:ext cx="6035145" cy="4297759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</p:spTree>
    <p:extLst>
      <p:ext uri="{BB962C8B-B14F-4D97-AF65-F5344CB8AC3E}">
        <p14:creationId xmlns:p14="http://schemas.microsoft.com/office/powerpoint/2010/main" val="91758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524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Ко је творац глагољице?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1981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/>
              <a:t>Ћирило и Методије</a:t>
            </a:r>
          </a:p>
          <a:p>
            <a:r>
              <a:rPr lang="sr-Cyrl-RS" b="1" dirty="0" smtClean="0"/>
              <a:t>Климент и Наум</a:t>
            </a:r>
          </a:p>
          <a:p>
            <a:r>
              <a:rPr lang="sr-Cyrl-RS" b="1" dirty="0" smtClean="0"/>
              <a:t>Вук Стефановић Караџић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17289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257800"/>
            <a:ext cx="5486400" cy="914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Творци глагољице су                              Ћирило и Методије</a:t>
            </a:r>
            <a:endParaRPr lang="en-US" sz="2400" b="1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r="125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855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524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Како се зове нова словенска азбука која је настала после глагољице?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1981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/>
              <a:t>Латиница</a:t>
            </a:r>
          </a:p>
          <a:p>
            <a:r>
              <a:rPr lang="sr-Cyrl-RS" b="1" dirty="0" smtClean="0"/>
              <a:t>Ћирилица</a:t>
            </a:r>
          </a:p>
          <a:p>
            <a:r>
              <a:rPr lang="sr-Cyrl-RS" b="1" dirty="0" smtClean="0"/>
              <a:t>Алфабет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1139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257800"/>
            <a:ext cx="5486400" cy="914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Након глагољице нова словенска азбука се звала ЋИРИЛИЦА.</a:t>
            </a:r>
            <a:endParaRPr lang="en-US" sz="2400" b="1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4098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524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У  ком веку настају прве српске  државе?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1981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XII</a:t>
            </a:r>
            <a:r>
              <a:rPr lang="sr-Cyrl-RS" b="1" dirty="0" smtClean="0"/>
              <a:t> веку</a:t>
            </a:r>
            <a:endParaRPr lang="en-US" b="1" dirty="0" smtClean="0"/>
          </a:p>
          <a:p>
            <a:r>
              <a:rPr lang="en-US" b="1" dirty="0" smtClean="0"/>
              <a:t>IX</a:t>
            </a:r>
            <a:r>
              <a:rPr lang="sr-Cyrl-RS" b="1" dirty="0" smtClean="0"/>
              <a:t> веку</a:t>
            </a:r>
            <a:endParaRPr lang="en-US" b="1" dirty="0" smtClean="0"/>
          </a:p>
          <a:p>
            <a:r>
              <a:rPr lang="en-US" b="1" dirty="0" smtClean="0"/>
              <a:t>VII</a:t>
            </a:r>
            <a:r>
              <a:rPr lang="sr-Cyrl-RS" b="1" smtClean="0"/>
              <a:t> веку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59308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257800"/>
            <a:ext cx="5486400" cy="914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RS" sz="2400" b="1" dirty="0" smtClean="0"/>
              <a:t>Прве српске државе настају у </a:t>
            </a:r>
            <a:r>
              <a:rPr lang="en-US" sz="2400" b="1" dirty="0" smtClean="0"/>
              <a:t>IX </a:t>
            </a:r>
            <a:r>
              <a:rPr lang="sr-Cyrl-RS" sz="2400" b="1" dirty="0" smtClean="0"/>
              <a:t>веку.</a:t>
            </a:r>
            <a:endParaRPr lang="en-US" sz="2400" b="1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9" b="14399"/>
          <a:stretch>
            <a:fillRect/>
          </a:stretch>
        </p:blipFill>
        <p:spPr>
          <a:xfrm>
            <a:off x="1600200" y="381000"/>
            <a:ext cx="6100233" cy="4575175"/>
          </a:xfrm>
        </p:spPr>
      </p:pic>
    </p:spTree>
    <p:extLst>
      <p:ext uri="{BB962C8B-B14F-4D97-AF65-F5344CB8AC3E}">
        <p14:creationId xmlns:p14="http://schemas.microsoft.com/office/powerpoint/2010/main" val="179842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1219200"/>
            <a:ext cx="7010400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r-Cyrl-RS" sz="54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ОВО ЈЕ КРАЈ КВИЗА</a:t>
            </a:r>
            <a:endParaRPr lang="en-US" sz="54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4756" y="3124200"/>
            <a:ext cx="8898462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НАДАМ СЕ ДА СТЕ УЖИВАЛИ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3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221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313</Words>
  <Application>Microsoft Office PowerPoint</Application>
  <PresentationFormat>On-screen Show (4:3)</PresentationFormat>
  <Paragraphs>54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ПРВА  ГРУПА</vt:lpstr>
      <vt:lpstr>Где су живели Стари Словени пре доласка на Балканско полуострво?</vt:lpstr>
      <vt:lpstr>PowerPoint Presentation</vt:lpstr>
      <vt:lpstr>Због чега су Словени напустили своју постојбину?</vt:lpstr>
      <vt:lpstr>PowerPoint Presentation</vt:lpstr>
      <vt:lpstr>Како се зову Словени који су кренули према Балканском полуострву?</vt:lpstr>
      <vt:lpstr>PowerPoint Presentation</vt:lpstr>
      <vt:lpstr>У ком веку су Словени населили Балканско полуострво?</vt:lpstr>
      <vt:lpstr>PowerPoint Presentation</vt:lpstr>
      <vt:lpstr>Основно занимање Старих Словена било је :</vt:lpstr>
      <vt:lpstr>PowerPoint Presentation</vt:lpstr>
      <vt:lpstr>Од кога су Срби у IX веку  примили хришћанство?</vt:lpstr>
      <vt:lpstr>PowerPoint Presentation</vt:lpstr>
      <vt:lpstr>Како се зове прво словенско писмо ?</vt:lpstr>
      <vt:lpstr>PowerPoint Presentation</vt:lpstr>
      <vt:lpstr>Ко је творац глагољице?</vt:lpstr>
      <vt:lpstr>PowerPoint Presentation</vt:lpstr>
      <vt:lpstr>Како се зове нова словенска азбука која је настала после глагољице?</vt:lpstr>
      <vt:lpstr>PowerPoint Presentation</vt:lpstr>
      <vt:lpstr>У  ком веку настају прве српске  државе?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ПРВА ГРУПА</dc:title>
  <dc:creator>Korisnik</dc:creator>
  <cp:lastModifiedBy>Korisnik</cp:lastModifiedBy>
  <cp:revision>23</cp:revision>
  <dcterms:created xsi:type="dcterms:W3CDTF">2012-05-21T06:42:39Z</dcterms:created>
  <dcterms:modified xsi:type="dcterms:W3CDTF">2012-05-21T14:08:18Z</dcterms:modified>
</cp:coreProperties>
</file>