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315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B2D44E-FEF8-4D07-A6AF-BC123EF3DDFB}" type="datetimeFigureOut">
              <a:rPr lang="en-US" smtClean="0"/>
              <a:pPr/>
              <a:t>31-Oct-12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9DB63-F1A0-4B5B-BF2E-3399E7D79A7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45D345C-63F8-4C03-AB6D-EDC81F53C303}" type="slidenum">
              <a:rPr lang="en-US"/>
              <a:pPr/>
              <a:t>1</a:t>
            </a:fld>
            <a:endParaRPr lang="en-US"/>
          </a:p>
        </p:txBody>
      </p:sp>
      <p:sp>
        <p:nvSpPr>
          <p:cNvPr id="686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0853-EF93-408D-9CC3-191D1004BCF8}" type="datetimeFigureOut">
              <a:rPr lang="en-US" smtClean="0"/>
              <a:pPr/>
              <a:t>31-Oct-12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AE94-8A33-43B8-B39A-F25013680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0853-EF93-408D-9CC3-191D1004BCF8}" type="datetimeFigureOut">
              <a:rPr lang="en-US" smtClean="0"/>
              <a:pPr/>
              <a:t>31-Oct-12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AE94-8A33-43B8-B39A-F25013680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0853-EF93-408D-9CC3-191D1004BCF8}" type="datetimeFigureOut">
              <a:rPr lang="en-US" smtClean="0"/>
              <a:pPr/>
              <a:t>31-Oct-12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AE94-8A33-43B8-B39A-F25013680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0853-EF93-408D-9CC3-191D1004BCF8}" type="datetimeFigureOut">
              <a:rPr lang="en-US" smtClean="0"/>
              <a:pPr/>
              <a:t>31-Oct-12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AE94-8A33-43B8-B39A-F25013680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0853-EF93-408D-9CC3-191D1004BCF8}" type="datetimeFigureOut">
              <a:rPr lang="en-US" smtClean="0"/>
              <a:pPr/>
              <a:t>31-Oct-12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AE94-8A33-43B8-B39A-F25013680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0853-EF93-408D-9CC3-191D1004BCF8}" type="datetimeFigureOut">
              <a:rPr lang="en-US" smtClean="0"/>
              <a:pPr/>
              <a:t>31-Oct-12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AE94-8A33-43B8-B39A-F25013680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0853-EF93-408D-9CC3-191D1004BCF8}" type="datetimeFigureOut">
              <a:rPr lang="en-US" smtClean="0"/>
              <a:pPr/>
              <a:t>31-Oct-12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AE94-8A33-43B8-B39A-F25013680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0853-EF93-408D-9CC3-191D1004BCF8}" type="datetimeFigureOut">
              <a:rPr lang="en-US" smtClean="0"/>
              <a:pPr/>
              <a:t>31-Oct-12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AE94-8A33-43B8-B39A-F25013680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0853-EF93-408D-9CC3-191D1004BCF8}" type="datetimeFigureOut">
              <a:rPr lang="en-US" smtClean="0"/>
              <a:pPr/>
              <a:t>31-Oct-12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AE94-8A33-43B8-B39A-F25013680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0853-EF93-408D-9CC3-191D1004BCF8}" type="datetimeFigureOut">
              <a:rPr lang="en-US" smtClean="0"/>
              <a:pPr/>
              <a:t>31-Oct-12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AE94-8A33-43B8-B39A-F25013680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0853-EF93-408D-9CC3-191D1004BCF8}" type="datetimeFigureOut">
              <a:rPr lang="en-US" smtClean="0"/>
              <a:pPr/>
              <a:t>31-Oct-12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AE94-8A33-43B8-B39A-F25013680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E0853-EF93-408D-9CC3-191D1004BCF8}" type="datetimeFigureOut">
              <a:rPr lang="en-US" smtClean="0"/>
              <a:pPr/>
              <a:t>31-Oct-12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7AE94-8A33-43B8-B39A-F25013680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"/>
          <p:cNvSpPr txBox="1">
            <a:spLocks noChangeArrowheads="1"/>
          </p:cNvSpPr>
          <p:nvPr/>
        </p:nvSpPr>
        <p:spPr bwMode="auto">
          <a:xfrm>
            <a:off x="5148263" y="1557338"/>
            <a:ext cx="2160587" cy="306387"/>
          </a:xfrm>
          <a:prstGeom prst="rect">
            <a:avLst/>
          </a:prstGeom>
          <a:solidFill>
            <a:srgbClr val="FFCC99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87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sz="1400" b="1">
                <a:solidFill>
                  <a:srgbClr val="000000"/>
                </a:solidFill>
              </a:rPr>
              <a:t>ЈУНАК</a:t>
            </a:r>
          </a:p>
        </p:txBody>
      </p:sp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5003800" y="1989138"/>
            <a:ext cx="2160588" cy="306387"/>
          </a:xfrm>
          <a:prstGeom prst="rect">
            <a:avLst/>
          </a:prstGeom>
          <a:solidFill>
            <a:srgbClr val="FFCC99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87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sz="1400" b="1">
                <a:solidFill>
                  <a:srgbClr val="000000"/>
                </a:solidFill>
              </a:rPr>
              <a:t>ВИТЕЗ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5435600" y="5827713"/>
            <a:ext cx="2160588" cy="306387"/>
          </a:xfrm>
          <a:prstGeom prst="rect">
            <a:avLst/>
          </a:prstGeom>
          <a:solidFill>
            <a:srgbClr val="FFCC99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87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sz="1400" b="1">
                <a:solidFill>
                  <a:srgbClr val="000000"/>
                </a:solidFill>
              </a:rPr>
              <a:t>МАРИЦА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5148263" y="5373688"/>
            <a:ext cx="2160587" cy="306387"/>
          </a:xfrm>
          <a:prstGeom prst="rect">
            <a:avLst/>
          </a:prstGeom>
          <a:solidFill>
            <a:srgbClr val="FFCC99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87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sz="1400" b="1">
                <a:solidFill>
                  <a:srgbClr val="000000"/>
                </a:solidFill>
              </a:rPr>
              <a:t>РАТ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4932363" y="4941888"/>
            <a:ext cx="2160587" cy="306387"/>
          </a:xfrm>
          <a:prstGeom prst="rect">
            <a:avLst/>
          </a:prstGeom>
          <a:solidFill>
            <a:srgbClr val="FFCC99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87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sz="1400" b="1">
                <a:solidFill>
                  <a:srgbClr val="000000"/>
                </a:solidFill>
              </a:rPr>
              <a:t>ВОЈСКА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4716463" y="4465638"/>
            <a:ext cx="2160587" cy="306387"/>
          </a:xfrm>
          <a:prstGeom prst="rect">
            <a:avLst/>
          </a:prstGeom>
          <a:solidFill>
            <a:srgbClr val="FFCC99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87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sz="1400" b="1">
                <a:solidFill>
                  <a:srgbClr val="000000"/>
                </a:solidFill>
              </a:rPr>
              <a:t>СУКОБ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4500563" y="2924175"/>
            <a:ext cx="2376487" cy="336550"/>
          </a:xfrm>
          <a:prstGeom prst="rect">
            <a:avLst/>
          </a:prstGeom>
          <a:solidFill>
            <a:srgbClr val="996633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0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sz="1600" b="1">
                <a:solidFill>
                  <a:srgbClr val="000000"/>
                </a:solidFill>
              </a:rPr>
              <a:t>МИЛОШ ОБИЛИЋ</a:t>
            </a: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4500563" y="3995738"/>
            <a:ext cx="2376487" cy="336550"/>
          </a:xfrm>
          <a:prstGeom prst="rect">
            <a:avLst/>
          </a:prstGeom>
          <a:solidFill>
            <a:srgbClr val="996633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0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sz="1600" b="1">
                <a:solidFill>
                  <a:srgbClr val="000000"/>
                </a:solidFill>
              </a:rPr>
              <a:t>БИТКА</a:t>
            </a: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5435600" y="1125538"/>
            <a:ext cx="2160588" cy="306387"/>
          </a:xfrm>
          <a:prstGeom prst="rect">
            <a:avLst/>
          </a:prstGeom>
          <a:solidFill>
            <a:srgbClr val="FFCC99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87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sz="1400" b="1">
                <a:solidFill>
                  <a:srgbClr val="000000"/>
                </a:solidFill>
              </a:rPr>
              <a:t>МУРАТ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4716463" y="2420938"/>
            <a:ext cx="2160587" cy="306387"/>
          </a:xfrm>
          <a:prstGeom prst="rect">
            <a:avLst/>
          </a:prstGeom>
          <a:solidFill>
            <a:srgbClr val="FFCC99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87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sz="1400" b="1">
                <a:solidFill>
                  <a:srgbClr val="000000"/>
                </a:solidFill>
              </a:rPr>
              <a:t>ХРАБРОСТ</a:t>
            </a: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682625" y="1119188"/>
            <a:ext cx="2160588" cy="306387"/>
          </a:xfrm>
          <a:prstGeom prst="rect">
            <a:avLst/>
          </a:prstGeom>
          <a:solidFill>
            <a:srgbClr val="FFCC99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87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sz="1400" b="1">
                <a:solidFill>
                  <a:srgbClr val="000000"/>
                </a:solidFill>
              </a:rPr>
              <a:t>СУЛТАН</a:t>
            </a: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898525" y="1535113"/>
            <a:ext cx="2160588" cy="306387"/>
          </a:xfrm>
          <a:prstGeom prst="rect">
            <a:avLst/>
          </a:prstGeom>
          <a:solidFill>
            <a:srgbClr val="FFCC99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87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sz="1400" b="1">
                <a:solidFill>
                  <a:srgbClr val="000000"/>
                </a:solidFill>
              </a:rPr>
              <a:t>ДАХИЈЕ</a:t>
            </a:r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1114425" y="1981200"/>
            <a:ext cx="2160588" cy="306388"/>
          </a:xfrm>
          <a:prstGeom prst="rect">
            <a:avLst/>
          </a:prstGeom>
          <a:solidFill>
            <a:srgbClr val="FFCC99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87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sz="1400" b="1">
                <a:solidFill>
                  <a:srgbClr val="000000"/>
                </a:solidFill>
              </a:rPr>
              <a:t>ОСМАНЛИЈЕ</a:t>
            </a:r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1331913" y="2420938"/>
            <a:ext cx="2160587" cy="306387"/>
          </a:xfrm>
          <a:prstGeom prst="rect">
            <a:avLst/>
          </a:prstGeom>
          <a:solidFill>
            <a:srgbClr val="FFCC99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87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sz="1400" b="1">
                <a:solidFill>
                  <a:srgbClr val="000000"/>
                </a:solidFill>
              </a:rPr>
              <a:t>ЈАНИЧАРИ</a:t>
            </a:r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1187450" y="4508500"/>
            <a:ext cx="2160588" cy="306388"/>
          </a:xfrm>
          <a:prstGeom prst="rect">
            <a:avLst/>
          </a:prstGeom>
          <a:solidFill>
            <a:srgbClr val="FFCC99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87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sz="1400" b="1">
                <a:solidFill>
                  <a:srgbClr val="000000"/>
                </a:solidFill>
              </a:rPr>
              <a:t>ДЕСПОТ СТЕФАН</a:t>
            </a:r>
          </a:p>
        </p:txBody>
      </p:sp>
      <p:sp>
        <p:nvSpPr>
          <p:cNvPr id="11280" name="Text Box 16"/>
          <p:cNvSpPr txBox="1">
            <a:spLocks noChangeArrowheads="1"/>
          </p:cNvSpPr>
          <p:nvPr/>
        </p:nvSpPr>
        <p:spPr bwMode="auto">
          <a:xfrm>
            <a:off x="971550" y="4941888"/>
            <a:ext cx="2160588" cy="306387"/>
          </a:xfrm>
          <a:prstGeom prst="rect">
            <a:avLst/>
          </a:prstGeom>
          <a:solidFill>
            <a:srgbClr val="FFCC99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87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sz="1400" b="1">
                <a:solidFill>
                  <a:srgbClr val="000000"/>
                </a:solidFill>
              </a:rPr>
              <a:t>КРУШЕВАЦ</a:t>
            </a:r>
          </a:p>
        </p:txBody>
      </p:sp>
      <p:sp>
        <p:nvSpPr>
          <p:cNvPr id="11281" name="Text Box 17"/>
          <p:cNvSpPr txBox="1">
            <a:spLocks noChangeArrowheads="1"/>
          </p:cNvSpPr>
          <p:nvPr/>
        </p:nvSpPr>
        <p:spPr bwMode="auto">
          <a:xfrm>
            <a:off x="755650" y="5373688"/>
            <a:ext cx="2160588" cy="306387"/>
          </a:xfrm>
          <a:prstGeom prst="rect">
            <a:avLst/>
          </a:prstGeom>
          <a:solidFill>
            <a:srgbClr val="FFCC99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87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sz="1400" b="1">
                <a:solidFill>
                  <a:srgbClr val="000000"/>
                </a:solidFill>
              </a:rPr>
              <a:t>РАВАНИЦА</a:t>
            </a:r>
          </a:p>
        </p:txBody>
      </p:sp>
      <p:sp>
        <p:nvSpPr>
          <p:cNvPr id="11282" name="Text Box 18"/>
          <p:cNvSpPr txBox="1">
            <a:spLocks noChangeArrowheads="1"/>
          </p:cNvSpPr>
          <p:nvPr/>
        </p:nvSpPr>
        <p:spPr bwMode="auto">
          <a:xfrm>
            <a:off x="611188" y="5805488"/>
            <a:ext cx="2160587" cy="306387"/>
          </a:xfrm>
          <a:prstGeom prst="rect">
            <a:avLst/>
          </a:prstGeom>
          <a:solidFill>
            <a:srgbClr val="FFCC99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87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sz="1400" b="1">
                <a:solidFill>
                  <a:srgbClr val="000000"/>
                </a:solidFill>
              </a:rPr>
              <a:t>МИЛИЦА</a:t>
            </a:r>
          </a:p>
        </p:txBody>
      </p:sp>
      <p:sp>
        <p:nvSpPr>
          <p:cNvPr id="11283" name="Text Box 19"/>
          <p:cNvSpPr txBox="1">
            <a:spLocks noChangeArrowheads="1"/>
          </p:cNvSpPr>
          <p:nvPr/>
        </p:nvSpPr>
        <p:spPr bwMode="auto">
          <a:xfrm>
            <a:off x="1331913" y="2924175"/>
            <a:ext cx="2376487" cy="336550"/>
          </a:xfrm>
          <a:prstGeom prst="rect">
            <a:avLst/>
          </a:prstGeom>
          <a:solidFill>
            <a:srgbClr val="996633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0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sz="1600" b="1">
                <a:solidFill>
                  <a:srgbClr val="000000"/>
                </a:solidFill>
              </a:rPr>
              <a:t>ТУРЦИ</a:t>
            </a:r>
          </a:p>
        </p:txBody>
      </p:sp>
      <p:sp>
        <p:nvSpPr>
          <p:cNvPr id="11284" name="Text Box 20"/>
          <p:cNvSpPr txBox="1">
            <a:spLocks noChangeArrowheads="1"/>
          </p:cNvSpPr>
          <p:nvPr/>
        </p:nvSpPr>
        <p:spPr bwMode="auto">
          <a:xfrm>
            <a:off x="1331913" y="4005263"/>
            <a:ext cx="2376487" cy="336550"/>
          </a:xfrm>
          <a:prstGeom prst="rect">
            <a:avLst/>
          </a:prstGeom>
          <a:solidFill>
            <a:srgbClr val="996633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0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sz="1600" b="1">
                <a:solidFill>
                  <a:srgbClr val="000000"/>
                </a:solidFill>
              </a:rPr>
              <a:t>КНЕЗ ЛАЗАР</a:t>
            </a:r>
          </a:p>
        </p:txBody>
      </p:sp>
      <p:sp>
        <p:nvSpPr>
          <p:cNvPr id="11285" name="Text Box 21"/>
          <p:cNvSpPr txBox="1">
            <a:spLocks noChangeArrowheads="1"/>
          </p:cNvSpPr>
          <p:nvPr/>
        </p:nvSpPr>
        <p:spPr bwMode="auto">
          <a:xfrm>
            <a:off x="1619250" y="3429000"/>
            <a:ext cx="4752975" cy="368300"/>
          </a:xfrm>
          <a:prstGeom prst="rect">
            <a:avLst/>
          </a:prstGeom>
          <a:solidFill>
            <a:srgbClr val="FFCC99"/>
          </a:solidFill>
          <a:ln w="7632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b="1">
                <a:solidFill>
                  <a:srgbClr val="333399"/>
                </a:solidFill>
              </a:rPr>
              <a:t>КОСОВСКИ БОЈ</a:t>
            </a:r>
          </a:p>
        </p:txBody>
      </p:sp>
      <p:sp>
        <p:nvSpPr>
          <p:cNvPr id="11286" name="Text Box 22"/>
          <p:cNvSpPr txBox="1">
            <a:spLocks noChangeArrowheads="1"/>
          </p:cNvSpPr>
          <p:nvPr/>
        </p:nvSpPr>
        <p:spPr bwMode="auto">
          <a:xfrm>
            <a:off x="5148263" y="1557338"/>
            <a:ext cx="2160587" cy="423862"/>
          </a:xfrm>
          <a:prstGeom prst="rect">
            <a:avLst/>
          </a:prstGeom>
          <a:gradFill rotWithShape="0">
            <a:gsLst>
              <a:gs pos="0">
                <a:srgbClr val="755E2F"/>
              </a:gs>
              <a:gs pos="50000">
                <a:srgbClr val="FFCC66"/>
              </a:gs>
              <a:gs pos="100000">
                <a:srgbClr val="755E2F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87" name="Text Box 23"/>
          <p:cNvSpPr txBox="1">
            <a:spLocks noChangeArrowheads="1"/>
          </p:cNvSpPr>
          <p:nvPr/>
        </p:nvSpPr>
        <p:spPr bwMode="auto">
          <a:xfrm>
            <a:off x="5003800" y="1989138"/>
            <a:ext cx="2160588" cy="423862"/>
          </a:xfrm>
          <a:prstGeom prst="rect">
            <a:avLst/>
          </a:prstGeom>
          <a:gradFill rotWithShape="0">
            <a:gsLst>
              <a:gs pos="0">
                <a:srgbClr val="755E2F"/>
              </a:gs>
              <a:gs pos="50000">
                <a:srgbClr val="FFCC66"/>
              </a:gs>
              <a:gs pos="100000">
                <a:srgbClr val="755E2F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88" name="Text Box 24"/>
          <p:cNvSpPr txBox="1">
            <a:spLocks noChangeArrowheads="1"/>
          </p:cNvSpPr>
          <p:nvPr/>
        </p:nvSpPr>
        <p:spPr bwMode="auto">
          <a:xfrm>
            <a:off x="611188" y="5734050"/>
            <a:ext cx="2160587" cy="423863"/>
          </a:xfrm>
          <a:prstGeom prst="rect">
            <a:avLst/>
          </a:prstGeom>
          <a:gradFill rotWithShape="0">
            <a:gsLst>
              <a:gs pos="0">
                <a:srgbClr val="755E2F"/>
              </a:gs>
              <a:gs pos="50000">
                <a:srgbClr val="FFCC66"/>
              </a:gs>
              <a:gs pos="100000">
                <a:srgbClr val="755E2F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89" name="Text Box 25"/>
          <p:cNvSpPr txBox="1">
            <a:spLocks noChangeArrowheads="1"/>
          </p:cNvSpPr>
          <p:nvPr/>
        </p:nvSpPr>
        <p:spPr bwMode="auto">
          <a:xfrm>
            <a:off x="971550" y="4868863"/>
            <a:ext cx="2160588" cy="423862"/>
          </a:xfrm>
          <a:prstGeom prst="rect">
            <a:avLst/>
          </a:prstGeom>
          <a:gradFill rotWithShape="0">
            <a:gsLst>
              <a:gs pos="0">
                <a:srgbClr val="755E2F"/>
              </a:gs>
              <a:gs pos="50000">
                <a:srgbClr val="FFCC66"/>
              </a:gs>
              <a:gs pos="100000">
                <a:srgbClr val="755E2F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90" name="Text Box 26"/>
          <p:cNvSpPr txBox="1">
            <a:spLocks noChangeArrowheads="1"/>
          </p:cNvSpPr>
          <p:nvPr/>
        </p:nvSpPr>
        <p:spPr bwMode="auto">
          <a:xfrm>
            <a:off x="1187450" y="4437063"/>
            <a:ext cx="2160588" cy="423862"/>
          </a:xfrm>
          <a:prstGeom prst="rect">
            <a:avLst/>
          </a:prstGeom>
          <a:gradFill rotWithShape="0">
            <a:gsLst>
              <a:gs pos="0">
                <a:srgbClr val="755E2F"/>
              </a:gs>
              <a:gs pos="50000">
                <a:srgbClr val="FFCC66"/>
              </a:gs>
              <a:gs pos="100000">
                <a:srgbClr val="755E2F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91" name="Text Box 27"/>
          <p:cNvSpPr txBox="1">
            <a:spLocks noChangeArrowheads="1"/>
          </p:cNvSpPr>
          <p:nvPr/>
        </p:nvSpPr>
        <p:spPr bwMode="auto">
          <a:xfrm>
            <a:off x="5435600" y="5705475"/>
            <a:ext cx="2160588" cy="423863"/>
          </a:xfrm>
          <a:prstGeom prst="rect">
            <a:avLst/>
          </a:prstGeom>
          <a:gradFill rotWithShape="0">
            <a:gsLst>
              <a:gs pos="0">
                <a:srgbClr val="755E2F"/>
              </a:gs>
              <a:gs pos="50000">
                <a:srgbClr val="FFCC66"/>
              </a:gs>
              <a:gs pos="100000">
                <a:srgbClr val="755E2F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92" name="Text Box 28"/>
          <p:cNvSpPr txBox="1">
            <a:spLocks noChangeArrowheads="1"/>
          </p:cNvSpPr>
          <p:nvPr/>
        </p:nvSpPr>
        <p:spPr bwMode="auto">
          <a:xfrm>
            <a:off x="755650" y="5300663"/>
            <a:ext cx="2160588" cy="423862"/>
          </a:xfrm>
          <a:prstGeom prst="rect">
            <a:avLst/>
          </a:prstGeom>
          <a:gradFill rotWithShape="0">
            <a:gsLst>
              <a:gs pos="0">
                <a:srgbClr val="755E2F"/>
              </a:gs>
              <a:gs pos="50000">
                <a:srgbClr val="FFCC66"/>
              </a:gs>
              <a:gs pos="100000">
                <a:srgbClr val="755E2F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93" name="Text Box 29"/>
          <p:cNvSpPr txBox="1">
            <a:spLocks noChangeArrowheads="1"/>
          </p:cNvSpPr>
          <p:nvPr/>
        </p:nvSpPr>
        <p:spPr bwMode="auto">
          <a:xfrm>
            <a:off x="898525" y="1543050"/>
            <a:ext cx="2160588" cy="423863"/>
          </a:xfrm>
          <a:prstGeom prst="rect">
            <a:avLst/>
          </a:prstGeom>
          <a:gradFill rotWithShape="0">
            <a:gsLst>
              <a:gs pos="0">
                <a:srgbClr val="755E2F"/>
              </a:gs>
              <a:gs pos="50000">
                <a:srgbClr val="FFCC66"/>
              </a:gs>
              <a:gs pos="100000">
                <a:srgbClr val="755E2F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94" name="Text Box 30"/>
          <p:cNvSpPr txBox="1">
            <a:spLocks noChangeArrowheads="1"/>
          </p:cNvSpPr>
          <p:nvPr/>
        </p:nvSpPr>
        <p:spPr bwMode="auto">
          <a:xfrm>
            <a:off x="1331913" y="2428875"/>
            <a:ext cx="2160587" cy="423863"/>
          </a:xfrm>
          <a:prstGeom prst="rect">
            <a:avLst/>
          </a:prstGeom>
          <a:gradFill rotWithShape="0">
            <a:gsLst>
              <a:gs pos="0">
                <a:srgbClr val="755E2F"/>
              </a:gs>
              <a:gs pos="50000">
                <a:srgbClr val="FFCC66"/>
              </a:gs>
              <a:gs pos="100000">
                <a:srgbClr val="755E2F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95" name="Text Box 31"/>
          <p:cNvSpPr txBox="1">
            <a:spLocks noChangeArrowheads="1"/>
          </p:cNvSpPr>
          <p:nvPr/>
        </p:nvSpPr>
        <p:spPr bwMode="auto">
          <a:xfrm>
            <a:off x="658812" y="1111250"/>
            <a:ext cx="2160588" cy="423863"/>
          </a:xfrm>
          <a:prstGeom prst="rect">
            <a:avLst/>
          </a:prstGeom>
          <a:gradFill rotWithShape="0">
            <a:gsLst>
              <a:gs pos="0">
                <a:srgbClr val="755E2F"/>
              </a:gs>
              <a:gs pos="50000">
                <a:srgbClr val="FFCC66"/>
              </a:gs>
              <a:gs pos="100000">
                <a:srgbClr val="755E2F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96" name="Text Box 32"/>
          <p:cNvSpPr txBox="1">
            <a:spLocks noChangeArrowheads="1"/>
          </p:cNvSpPr>
          <p:nvPr/>
        </p:nvSpPr>
        <p:spPr bwMode="auto">
          <a:xfrm>
            <a:off x="5435600" y="1133475"/>
            <a:ext cx="2160588" cy="423863"/>
          </a:xfrm>
          <a:prstGeom prst="rect">
            <a:avLst/>
          </a:prstGeom>
          <a:gradFill rotWithShape="0">
            <a:gsLst>
              <a:gs pos="0">
                <a:srgbClr val="755E2F"/>
              </a:gs>
              <a:gs pos="50000">
                <a:srgbClr val="FFCC66"/>
              </a:gs>
              <a:gs pos="100000">
                <a:srgbClr val="755E2F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97" name="Text Box 33"/>
          <p:cNvSpPr txBox="1">
            <a:spLocks noChangeArrowheads="1"/>
          </p:cNvSpPr>
          <p:nvPr/>
        </p:nvSpPr>
        <p:spPr bwMode="auto">
          <a:xfrm>
            <a:off x="4716463" y="2420938"/>
            <a:ext cx="2160587" cy="423862"/>
          </a:xfrm>
          <a:prstGeom prst="rect">
            <a:avLst/>
          </a:prstGeom>
          <a:gradFill rotWithShape="0">
            <a:gsLst>
              <a:gs pos="0">
                <a:srgbClr val="755E2F"/>
              </a:gs>
              <a:gs pos="50000">
                <a:srgbClr val="FFCC66"/>
              </a:gs>
              <a:gs pos="100000">
                <a:srgbClr val="755E2F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98" name="Text Box 34"/>
          <p:cNvSpPr txBox="1">
            <a:spLocks noChangeArrowheads="1"/>
          </p:cNvSpPr>
          <p:nvPr/>
        </p:nvSpPr>
        <p:spPr bwMode="auto">
          <a:xfrm>
            <a:off x="4716463" y="4357688"/>
            <a:ext cx="2160587" cy="423862"/>
          </a:xfrm>
          <a:prstGeom prst="rect">
            <a:avLst/>
          </a:prstGeom>
          <a:gradFill rotWithShape="0">
            <a:gsLst>
              <a:gs pos="0">
                <a:srgbClr val="755E2F"/>
              </a:gs>
              <a:gs pos="50000">
                <a:srgbClr val="FFCC66"/>
              </a:gs>
              <a:gs pos="100000">
                <a:srgbClr val="755E2F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99" name="Text Box 35"/>
          <p:cNvSpPr txBox="1">
            <a:spLocks noChangeArrowheads="1"/>
          </p:cNvSpPr>
          <p:nvPr/>
        </p:nvSpPr>
        <p:spPr bwMode="auto">
          <a:xfrm>
            <a:off x="5148263" y="5237163"/>
            <a:ext cx="2160587" cy="423862"/>
          </a:xfrm>
          <a:prstGeom prst="rect">
            <a:avLst/>
          </a:prstGeom>
          <a:gradFill rotWithShape="0">
            <a:gsLst>
              <a:gs pos="0">
                <a:srgbClr val="755E2F"/>
              </a:gs>
              <a:gs pos="50000">
                <a:srgbClr val="FFCC66"/>
              </a:gs>
              <a:gs pos="100000">
                <a:srgbClr val="755E2F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00" name="Text Box 36"/>
          <p:cNvSpPr txBox="1">
            <a:spLocks noChangeArrowheads="1"/>
          </p:cNvSpPr>
          <p:nvPr/>
        </p:nvSpPr>
        <p:spPr bwMode="auto">
          <a:xfrm>
            <a:off x="4932363" y="4848225"/>
            <a:ext cx="2160587" cy="423863"/>
          </a:xfrm>
          <a:prstGeom prst="rect">
            <a:avLst/>
          </a:prstGeom>
          <a:gradFill rotWithShape="0">
            <a:gsLst>
              <a:gs pos="0">
                <a:srgbClr val="755E2F"/>
              </a:gs>
              <a:gs pos="50000">
                <a:srgbClr val="FFCC66"/>
              </a:gs>
              <a:gs pos="100000">
                <a:srgbClr val="755E2F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01" name="Text Box 37"/>
          <p:cNvSpPr txBox="1">
            <a:spLocks noChangeArrowheads="1"/>
          </p:cNvSpPr>
          <p:nvPr/>
        </p:nvSpPr>
        <p:spPr bwMode="auto">
          <a:xfrm>
            <a:off x="1295400" y="2924175"/>
            <a:ext cx="2376488" cy="423863"/>
          </a:xfrm>
          <a:prstGeom prst="rect">
            <a:avLst/>
          </a:prstGeom>
          <a:gradFill rotWithShape="0">
            <a:gsLst>
              <a:gs pos="0">
                <a:srgbClr val="462F17"/>
              </a:gs>
              <a:gs pos="50000">
                <a:srgbClr val="996633"/>
              </a:gs>
              <a:gs pos="100000">
                <a:srgbClr val="462F17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02" name="Text Box 38"/>
          <p:cNvSpPr txBox="1">
            <a:spLocks noChangeArrowheads="1"/>
          </p:cNvSpPr>
          <p:nvPr/>
        </p:nvSpPr>
        <p:spPr bwMode="auto">
          <a:xfrm>
            <a:off x="1331913" y="3933825"/>
            <a:ext cx="2376487" cy="423863"/>
          </a:xfrm>
          <a:prstGeom prst="rect">
            <a:avLst/>
          </a:prstGeom>
          <a:gradFill rotWithShape="0">
            <a:gsLst>
              <a:gs pos="0">
                <a:srgbClr val="462F17"/>
              </a:gs>
              <a:gs pos="50000">
                <a:srgbClr val="996633"/>
              </a:gs>
              <a:gs pos="100000">
                <a:srgbClr val="462F17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03" name="Text Box 39"/>
          <p:cNvSpPr txBox="1">
            <a:spLocks noChangeArrowheads="1"/>
          </p:cNvSpPr>
          <p:nvPr/>
        </p:nvSpPr>
        <p:spPr bwMode="auto">
          <a:xfrm>
            <a:off x="4500563" y="3933825"/>
            <a:ext cx="2447925" cy="423863"/>
          </a:xfrm>
          <a:prstGeom prst="rect">
            <a:avLst/>
          </a:prstGeom>
          <a:gradFill rotWithShape="0">
            <a:gsLst>
              <a:gs pos="0">
                <a:srgbClr val="462F17"/>
              </a:gs>
              <a:gs pos="50000">
                <a:srgbClr val="996633"/>
              </a:gs>
              <a:gs pos="100000">
                <a:srgbClr val="462F17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04" name="Text Box 40"/>
          <p:cNvSpPr txBox="1">
            <a:spLocks noChangeArrowheads="1"/>
          </p:cNvSpPr>
          <p:nvPr/>
        </p:nvSpPr>
        <p:spPr bwMode="auto">
          <a:xfrm>
            <a:off x="4500563" y="2924175"/>
            <a:ext cx="2376487" cy="423863"/>
          </a:xfrm>
          <a:prstGeom prst="rect">
            <a:avLst/>
          </a:prstGeom>
          <a:gradFill rotWithShape="0">
            <a:gsLst>
              <a:gs pos="0">
                <a:srgbClr val="462F17"/>
              </a:gs>
              <a:gs pos="50000">
                <a:srgbClr val="996633"/>
              </a:gs>
              <a:gs pos="100000">
                <a:srgbClr val="462F17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05" name="Text Box 41"/>
          <p:cNvSpPr txBox="1">
            <a:spLocks noChangeArrowheads="1"/>
          </p:cNvSpPr>
          <p:nvPr/>
        </p:nvSpPr>
        <p:spPr bwMode="auto">
          <a:xfrm>
            <a:off x="1576388" y="3429000"/>
            <a:ext cx="4824412" cy="442913"/>
          </a:xfrm>
          <a:prstGeom prst="rect">
            <a:avLst/>
          </a:prstGeom>
          <a:gradFill rotWithShape="0">
            <a:gsLst>
              <a:gs pos="0">
                <a:srgbClr val="2F1700"/>
              </a:gs>
              <a:gs pos="50000">
                <a:srgbClr val="663300"/>
              </a:gs>
              <a:gs pos="100000">
                <a:srgbClr val="2F1700"/>
              </a:gs>
            </a:gsLst>
            <a:lin ang="5400000" scaled="1"/>
          </a:gradFill>
          <a:ln w="7632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06" name="Text Box 42"/>
          <p:cNvSpPr txBox="1">
            <a:spLocks noChangeArrowheads="1"/>
          </p:cNvSpPr>
          <p:nvPr/>
        </p:nvSpPr>
        <p:spPr bwMode="auto">
          <a:xfrm>
            <a:off x="1114425" y="1989138"/>
            <a:ext cx="2160588" cy="423862"/>
          </a:xfrm>
          <a:prstGeom prst="rect">
            <a:avLst/>
          </a:prstGeom>
          <a:gradFill rotWithShape="0">
            <a:gsLst>
              <a:gs pos="0">
                <a:srgbClr val="755E2F"/>
              </a:gs>
              <a:gs pos="50000">
                <a:srgbClr val="FFCC66"/>
              </a:gs>
              <a:gs pos="100000">
                <a:srgbClr val="755E2F"/>
              </a:gs>
            </a:gsLst>
            <a:lin ang="5400000" scaled="1"/>
          </a:gradFill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07" name="Text Box 43"/>
          <p:cNvSpPr txBox="1">
            <a:spLocks noChangeArrowheads="1"/>
          </p:cNvSpPr>
          <p:nvPr/>
        </p:nvSpPr>
        <p:spPr bwMode="auto">
          <a:xfrm>
            <a:off x="1258888" y="6156325"/>
            <a:ext cx="936625" cy="70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08" name="WordArt 44"/>
          <p:cNvSpPr>
            <a:spLocks noChangeArrowheads="1" noChangeShapeType="1" noTextEdit="1"/>
          </p:cNvSpPr>
          <p:nvPr/>
        </p:nvSpPr>
        <p:spPr bwMode="auto">
          <a:xfrm>
            <a:off x="6372225" y="404813"/>
            <a:ext cx="352425" cy="574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r-Cyrl-R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Б</a:t>
            </a:r>
            <a:endParaRPr lang="en-US" sz="3600" kern="10">
              <a:ln w="9360">
                <a:solidFill>
                  <a:srgbClr val="000000"/>
                </a:solidFill>
                <a:miter lim="800000"/>
                <a:headEnd/>
                <a:tailEnd/>
              </a:ln>
              <a:solidFill>
                <a:srgbClr val="663300"/>
              </a:solidFill>
              <a:latin typeface="Arial Black"/>
            </a:endParaRPr>
          </a:p>
        </p:txBody>
      </p:sp>
      <p:sp>
        <p:nvSpPr>
          <p:cNvPr id="11309" name="WordArt 45"/>
          <p:cNvSpPr>
            <a:spLocks noChangeArrowheads="1" noChangeShapeType="1" noTextEdit="1"/>
          </p:cNvSpPr>
          <p:nvPr/>
        </p:nvSpPr>
        <p:spPr bwMode="auto">
          <a:xfrm>
            <a:off x="1476375" y="6308725"/>
            <a:ext cx="352425" cy="549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r-Cyrl-R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В</a:t>
            </a:r>
            <a:endParaRPr lang="en-US" sz="3600" kern="10">
              <a:ln w="9360">
                <a:solidFill>
                  <a:srgbClr val="000000"/>
                </a:solidFill>
                <a:miter lim="800000"/>
                <a:headEnd/>
                <a:tailEnd/>
              </a:ln>
              <a:solidFill>
                <a:srgbClr val="663300"/>
              </a:solidFill>
              <a:latin typeface="Arial Black"/>
            </a:endParaRPr>
          </a:p>
        </p:txBody>
      </p:sp>
      <p:sp>
        <p:nvSpPr>
          <p:cNvPr id="11310" name="WordArt 46"/>
          <p:cNvSpPr>
            <a:spLocks noChangeArrowheads="1" noChangeShapeType="1" noTextEdit="1"/>
          </p:cNvSpPr>
          <p:nvPr/>
        </p:nvSpPr>
        <p:spPr bwMode="auto">
          <a:xfrm>
            <a:off x="1476375" y="404813"/>
            <a:ext cx="352425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r-Cyrl-R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А</a:t>
            </a:r>
            <a:endParaRPr lang="en-US" sz="3600" kern="10">
              <a:ln w="9360">
                <a:solidFill>
                  <a:srgbClr val="000000"/>
                </a:solidFill>
                <a:miter lim="800000"/>
                <a:headEnd/>
                <a:tailEnd/>
              </a:ln>
              <a:solidFill>
                <a:srgbClr val="663300"/>
              </a:solidFill>
              <a:latin typeface="Arial Black"/>
            </a:endParaRPr>
          </a:p>
        </p:txBody>
      </p:sp>
      <p:sp>
        <p:nvSpPr>
          <p:cNvPr id="11311" name="WordArt 47"/>
          <p:cNvSpPr>
            <a:spLocks noChangeArrowheads="1" noChangeShapeType="1" noTextEdit="1"/>
          </p:cNvSpPr>
          <p:nvPr/>
        </p:nvSpPr>
        <p:spPr bwMode="auto">
          <a:xfrm>
            <a:off x="6443663" y="6308725"/>
            <a:ext cx="304800" cy="549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r-Cyrl-R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Г</a:t>
            </a:r>
            <a:endParaRPr lang="en-US" sz="3600" kern="10">
              <a:ln w="9360">
                <a:solidFill>
                  <a:srgbClr val="000000"/>
                </a:solidFill>
                <a:miter lim="800000"/>
                <a:headEnd/>
                <a:tailEnd/>
              </a:ln>
              <a:solidFill>
                <a:srgbClr val="663300"/>
              </a:solidFill>
              <a:latin typeface="Arial Black"/>
            </a:endParaRPr>
          </a:p>
        </p:txBody>
      </p:sp>
      <p:sp>
        <p:nvSpPr>
          <p:cNvPr id="11312" name="WordArt 48"/>
          <p:cNvSpPr>
            <a:spLocks noChangeArrowheads="1" noChangeShapeType="1" noTextEdit="1"/>
          </p:cNvSpPr>
          <p:nvPr/>
        </p:nvSpPr>
        <p:spPr bwMode="auto">
          <a:xfrm>
            <a:off x="468313" y="1628775"/>
            <a:ext cx="215900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2</a:t>
            </a:r>
          </a:p>
        </p:txBody>
      </p:sp>
      <p:sp>
        <p:nvSpPr>
          <p:cNvPr id="11313" name="WordArt 49"/>
          <p:cNvSpPr>
            <a:spLocks noChangeArrowheads="1" noChangeShapeType="1" noTextEdit="1"/>
          </p:cNvSpPr>
          <p:nvPr/>
        </p:nvSpPr>
        <p:spPr bwMode="auto">
          <a:xfrm>
            <a:off x="611188" y="2060575"/>
            <a:ext cx="215900" cy="2143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3</a:t>
            </a:r>
          </a:p>
        </p:txBody>
      </p:sp>
      <p:sp>
        <p:nvSpPr>
          <p:cNvPr id="11314" name="WordArt 50"/>
          <p:cNvSpPr>
            <a:spLocks noChangeArrowheads="1" noChangeShapeType="1" noTextEdit="1"/>
          </p:cNvSpPr>
          <p:nvPr/>
        </p:nvSpPr>
        <p:spPr bwMode="auto">
          <a:xfrm>
            <a:off x="827088" y="2492375"/>
            <a:ext cx="215900" cy="2873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4</a:t>
            </a:r>
          </a:p>
        </p:txBody>
      </p:sp>
      <p:sp>
        <p:nvSpPr>
          <p:cNvPr id="11315" name="WordArt 51"/>
          <p:cNvSpPr>
            <a:spLocks noChangeArrowheads="1" noChangeShapeType="1" noTextEdit="1"/>
          </p:cNvSpPr>
          <p:nvPr/>
        </p:nvSpPr>
        <p:spPr bwMode="auto">
          <a:xfrm rot="5400000">
            <a:off x="5366544" y="3140869"/>
            <a:ext cx="6119812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r-Cyrl-RS" sz="3600" kern="10">
                <a:ln w="255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996633"/>
                </a:solidFill>
                <a:latin typeface="Arial Black"/>
              </a:rPr>
              <a:t>АСОЦИЈАЦИЈА</a:t>
            </a:r>
            <a:endParaRPr lang="en-US" sz="3600" kern="10">
              <a:ln w="25560">
                <a:solidFill>
                  <a:srgbClr val="000000"/>
                </a:solidFill>
                <a:miter lim="800000"/>
                <a:headEnd/>
                <a:tailEnd/>
              </a:ln>
              <a:solidFill>
                <a:srgbClr val="996633"/>
              </a:solidFill>
              <a:latin typeface="Arial Black"/>
            </a:endParaRPr>
          </a:p>
        </p:txBody>
      </p:sp>
      <p:sp>
        <p:nvSpPr>
          <p:cNvPr id="11316" name="WordArt 52"/>
          <p:cNvSpPr>
            <a:spLocks noChangeArrowheads="1" noChangeShapeType="1" noTextEdit="1"/>
          </p:cNvSpPr>
          <p:nvPr/>
        </p:nvSpPr>
        <p:spPr bwMode="auto">
          <a:xfrm>
            <a:off x="179388" y="5876925"/>
            <a:ext cx="144462" cy="2524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1</a:t>
            </a:r>
          </a:p>
        </p:txBody>
      </p:sp>
      <p:sp>
        <p:nvSpPr>
          <p:cNvPr id="11317" name="WordArt 53"/>
          <p:cNvSpPr>
            <a:spLocks noChangeArrowheads="1" noChangeShapeType="1" noTextEdit="1"/>
          </p:cNvSpPr>
          <p:nvPr/>
        </p:nvSpPr>
        <p:spPr bwMode="auto">
          <a:xfrm>
            <a:off x="7596188" y="1700213"/>
            <a:ext cx="215900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2</a:t>
            </a:r>
          </a:p>
        </p:txBody>
      </p:sp>
      <p:sp>
        <p:nvSpPr>
          <p:cNvPr id="11318" name="WordArt 54"/>
          <p:cNvSpPr>
            <a:spLocks noChangeArrowheads="1" noChangeShapeType="1" noTextEdit="1"/>
          </p:cNvSpPr>
          <p:nvPr/>
        </p:nvSpPr>
        <p:spPr bwMode="auto">
          <a:xfrm>
            <a:off x="323850" y="5445125"/>
            <a:ext cx="215900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2</a:t>
            </a:r>
          </a:p>
        </p:txBody>
      </p:sp>
      <p:sp>
        <p:nvSpPr>
          <p:cNvPr id="11319" name="WordArt 55"/>
          <p:cNvSpPr>
            <a:spLocks noChangeArrowheads="1" noChangeShapeType="1" noTextEdit="1"/>
          </p:cNvSpPr>
          <p:nvPr/>
        </p:nvSpPr>
        <p:spPr bwMode="auto">
          <a:xfrm>
            <a:off x="7596188" y="5445125"/>
            <a:ext cx="215900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2</a:t>
            </a:r>
          </a:p>
        </p:txBody>
      </p:sp>
      <p:sp>
        <p:nvSpPr>
          <p:cNvPr id="11320" name="WordArt 56"/>
          <p:cNvSpPr>
            <a:spLocks noChangeArrowheads="1" noChangeShapeType="1" noTextEdit="1"/>
          </p:cNvSpPr>
          <p:nvPr/>
        </p:nvSpPr>
        <p:spPr bwMode="auto">
          <a:xfrm>
            <a:off x="7380288" y="2133600"/>
            <a:ext cx="215900" cy="2143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3</a:t>
            </a:r>
          </a:p>
        </p:txBody>
      </p:sp>
      <p:sp>
        <p:nvSpPr>
          <p:cNvPr id="11321" name="WordArt 57"/>
          <p:cNvSpPr>
            <a:spLocks noChangeArrowheads="1" noChangeShapeType="1" noTextEdit="1"/>
          </p:cNvSpPr>
          <p:nvPr/>
        </p:nvSpPr>
        <p:spPr bwMode="auto">
          <a:xfrm>
            <a:off x="539750" y="5013325"/>
            <a:ext cx="215900" cy="2143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3</a:t>
            </a:r>
          </a:p>
        </p:txBody>
      </p:sp>
      <p:sp>
        <p:nvSpPr>
          <p:cNvPr id="11322" name="WordArt 58"/>
          <p:cNvSpPr>
            <a:spLocks noChangeArrowheads="1" noChangeShapeType="1" noTextEdit="1"/>
          </p:cNvSpPr>
          <p:nvPr/>
        </p:nvSpPr>
        <p:spPr bwMode="auto">
          <a:xfrm>
            <a:off x="7380288" y="5013325"/>
            <a:ext cx="215900" cy="2143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3</a:t>
            </a:r>
          </a:p>
        </p:txBody>
      </p:sp>
      <p:sp>
        <p:nvSpPr>
          <p:cNvPr id="11323" name="WordArt 59"/>
          <p:cNvSpPr>
            <a:spLocks noChangeArrowheads="1" noChangeShapeType="1" noTextEdit="1"/>
          </p:cNvSpPr>
          <p:nvPr/>
        </p:nvSpPr>
        <p:spPr bwMode="auto">
          <a:xfrm>
            <a:off x="7164388" y="2565400"/>
            <a:ext cx="215900" cy="2873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4</a:t>
            </a:r>
          </a:p>
        </p:txBody>
      </p:sp>
      <p:sp>
        <p:nvSpPr>
          <p:cNvPr id="11324" name="WordArt 60"/>
          <p:cNvSpPr>
            <a:spLocks noChangeArrowheads="1" noChangeShapeType="1" noTextEdit="1"/>
          </p:cNvSpPr>
          <p:nvPr/>
        </p:nvSpPr>
        <p:spPr bwMode="auto">
          <a:xfrm>
            <a:off x="827088" y="4508500"/>
            <a:ext cx="215900" cy="2873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4</a:t>
            </a:r>
          </a:p>
        </p:txBody>
      </p:sp>
      <p:sp>
        <p:nvSpPr>
          <p:cNvPr id="11325" name="WordArt 61"/>
          <p:cNvSpPr>
            <a:spLocks noChangeArrowheads="1" noChangeShapeType="1" noTextEdit="1"/>
          </p:cNvSpPr>
          <p:nvPr/>
        </p:nvSpPr>
        <p:spPr bwMode="auto">
          <a:xfrm>
            <a:off x="7092950" y="4508500"/>
            <a:ext cx="215900" cy="2873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4</a:t>
            </a:r>
          </a:p>
        </p:txBody>
      </p:sp>
      <p:sp>
        <p:nvSpPr>
          <p:cNvPr id="11326" name="WordArt 62"/>
          <p:cNvSpPr>
            <a:spLocks noChangeArrowheads="1" noChangeShapeType="1" noTextEdit="1"/>
          </p:cNvSpPr>
          <p:nvPr/>
        </p:nvSpPr>
        <p:spPr bwMode="auto">
          <a:xfrm>
            <a:off x="7885113" y="5876925"/>
            <a:ext cx="144462" cy="2524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1</a:t>
            </a:r>
          </a:p>
        </p:txBody>
      </p:sp>
      <p:sp>
        <p:nvSpPr>
          <p:cNvPr id="11327" name="WordArt 63"/>
          <p:cNvSpPr>
            <a:spLocks noChangeArrowheads="1" noChangeShapeType="1" noTextEdit="1"/>
          </p:cNvSpPr>
          <p:nvPr/>
        </p:nvSpPr>
        <p:spPr bwMode="auto">
          <a:xfrm>
            <a:off x="250825" y="1125538"/>
            <a:ext cx="144463" cy="2524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1</a:t>
            </a:r>
          </a:p>
        </p:txBody>
      </p:sp>
      <p:sp>
        <p:nvSpPr>
          <p:cNvPr id="11328" name="WordArt 64"/>
          <p:cNvSpPr>
            <a:spLocks noChangeArrowheads="1" noChangeShapeType="1" noTextEdit="1"/>
          </p:cNvSpPr>
          <p:nvPr/>
        </p:nvSpPr>
        <p:spPr bwMode="auto">
          <a:xfrm>
            <a:off x="7812088" y="1196975"/>
            <a:ext cx="144462" cy="2524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663300"/>
                </a:solidFill>
                <a:latin typeface="Arial Black"/>
              </a:rPr>
              <a:t>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 additive="repl">
                                        <p:cTn id="7" dur="2000"/>
                                        <p:tgtEl>
                                          <p:spTgt spid="11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8" fill="hold" nodeType="interactiveSeq">
                <p:stCondLst>
                  <p:cond evt="onClick" delay="0">
                    <p:tgtEl>
                      <p:spTgt spid="11288"/>
                    </p:tgtEl>
                  </p:cond>
                </p:stCondLst>
                <p:childTnLst>
                  <p:par>
                    <p:cTn id="9" fill="hold"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 additive="repl">
                                        <p:cTn id="12" dur="2000"/>
                                        <p:tgtEl>
                                          <p:spTgt spid="11288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14" fill="hold" nodeType="interactiveSeq">
                <p:stCondLst>
                  <p:cond evt="onClick" delay="0">
                    <p:tgtEl>
                      <p:spTgt spid="11293"/>
                    </p:tgtEl>
                  </p:cond>
                </p:stCondLst>
                <p:childTnLst>
                  <p:par>
                    <p:cTn id="15" fill="hold"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 additive="repl">
                                        <p:cTn id="18" dur="500"/>
                                        <p:tgtEl>
                                          <p:spTgt spid="11293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20" fill="hold" nodeType="interactiveSeq">
                <p:stCondLst>
                  <p:cond evt="onClick" delay="0">
                    <p:tgtEl>
                      <p:spTgt spid="11295"/>
                    </p:tgtEl>
                  </p:cond>
                </p:stCondLst>
                <p:childTnLst>
                  <p:par>
                    <p:cTn id="21" fill="hold"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 additive="repl">
                                        <p:cTn id="24" dur="500"/>
                                        <p:tgtEl>
                                          <p:spTgt spid="11295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26" fill="hold" nodeType="interactiveSeq">
                <p:stCondLst>
                  <p:cond evt="onClick" delay="0">
                    <p:tgtEl>
                      <p:spTgt spid="11294"/>
                    </p:tgtEl>
                  </p:cond>
                </p:stCondLst>
                <p:childTnLst>
                  <p:par>
                    <p:cTn id="27" fill="hold"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 additive="repl">
                                        <p:cTn id="30" dur="500"/>
                                        <p:tgtEl>
                                          <p:spTgt spid="11294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32" fill="hold" nodeType="interactiveSeq">
                <p:stCondLst>
                  <p:cond evt="onClick" delay="0">
                    <p:tgtEl>
                      <p:spTgt spid="11296"/>
                    </p:tgtEl>
                  </p:cond>
                </p:stCondLst>
                <p:childTnLst>
                  <p:par>
                    <p:cTn id="33" fill="hold"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 additive="repl">
                                        <p:cTn id="36" dur="500"/>
                                        <p:tgtEl>
                                          <p:spTgt spid="11296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38" fill="hold" nodeType="interactiveSeq">
                <p:stCondLst>
                  <p:cond evt="onClick" delay="0">
                    <p:tgtEl>
                      <p:spTgt spid="11287"/>
                    </p:tgtEl>
                  </p:cond>
                </p:stCondLst>
                <p:childTnLst>
                  <p:par>
                    <p:cTn id="39" fill="hold"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 additive="repl">
                                        <p:cTn id="42" dur="5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44" fill="hold" nodeType="interactiveSeq">
                <p:stCondLst>
                  <p:cond evt="onClick" delay="0">
                    <p:tgtEl>
                      <p:spTgt spid="11286"/>
                    </p:tgtEl>
                  </p:cond>
                </p:stCondLst>
                <p:childTnLst>
                  <p:par>
                    <p:cTn id="45" fill="hold"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 additive="repl">
                                        <p:cTn id="48" dur="5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50" fill="hold" nodeType="interactiveSeq">
                <p:stCondLst>
                  <p:cond evt="onClick" delay="0">
                    <p:tgtEl>
                      <p:spTgt spid="11306"/>
                    </p:tgtEl>
                  </p:cond>
                </p:stCondLst>
                <p:childTnLst>
                  <p:par>
                    <p:cTn id="51" fill="hold"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 additive="repl">
                                        <p:cTn id="54" dur="500"/>
                                        <p:tgtEl>
                                          <p:spTgt spid="11306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56" fill="hold" nodeType="interactiveSeq">
                <p:stCondLst>
                  <p:cond evt="onClick" delay="0">
                    <p:tgtEl>
                      <p:spTgt spid="11292"/>
                    </p:tgtEl>
                  </p:cond>
                </p:stCondLst>
                <p:childTnLst>
                  <p:par>
                    <p:cTn id="57" fill="hold"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 additive="repl">
                                        <p:cTn id="60" dur="500"/>
                                        <p:tgtEl>
                                          <p:spTgt spid="11292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62" fill="hold" nodeType="interactiveSeq">
                <p:stCondLst>
                  <p:cond evt="onClick" delay="0">
                    <p:tgtEl>
                      <p:spTgt spid="11289"/>
                    </p:tgtEl>
                  </p:cond>
                </p:stCondLst>
                <p:childTnLst>
                  <p:par>
                    <p:cTn id="63" fill="hold"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 additive="repl">
                                        <p:cTn id="66" dur="5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68" fill="hold" nodeType="interactiveSeq">
                <p:stCondLst>
                  <p:cond evt="onClick" delay="0">
                    <p:tgtEl>
                      <p:spTgt spid="11290"/>
                    </p:tgtEl>
                  </p:cond>
                </p:stCondLst>
                <p:childTnLst>
                  <p:par>
                    <p:cTn id="69" fill="hold"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 additive="repl">
                                        <p:cTn id="72" dur="5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74" fill="hold" nodeType="interactiveSeq">
                <p:stCondLst>
                  <p:cond evt="onClick" delay="0">
                    <p:tgtEl>
                      <p:spTgt spid="11291"/>
                    </p:tgtEl>
                  </p:cond>
                </p:stCondLst>
                <p:childTnLst>
                  <p:par>
                    <p:cTn id="75" fill="hold"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 additive="repl">
                                        <p:cTn id="78" dur="500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80" fill="hold" nodeType="interactiveSeq">
                <p:stCondLst>
                  <p:cond evt="onClick" delay="0">
                    <p:tgtEl>
                      <p:spTgt spid="11300"/>
                    </p:tgtEl>
                  </p:cond>
                </p:stCondLst>
                <p:childTnLst>
                  <p:par>
                    <p:cTn id="81" fill="hold"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 additive="repl">
                                        <p:cTn id="84" dur="500"/>
                                        <p:tgtEl>
                                          <p:spTgt spid="11300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86" fill="hold" nodeType="interactiveSeq">
                <p:stCondLst>
                  <p:cond evt="onClick" delay="0">
                    <p:tgtEl>
                      <p:spTgt spid="11299"/>
                    </p:tgtEl>
                  </p:cond>
                </p:stCondLst>
                <p:childTnLst>
                  <p:par>
                    <p:cTn id="87" fill="hold"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 additive="repl">
                                        <p:cTn id="90" dur="500"/>
                                        <p:tgtEl>
                                          <p:spTgt spid="11299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92" fill="hold" nodeType="interactiveSeq">
                <p:stCondLst>
                  <p:cond evt="onClick" delay="0">
                    <p:tgtEl>
                      <p:spTgt spid="11298"/>
                    </p:tgtEl>
                  </p:cond>
                </p:stCondLst>
                <p:childTnLst>
                  <p:par>
                    <p:cTn id="93" fill="hold"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 additive="repl">
                                        <p:cTn id="96" dur="500"/>
                                        <p:tgtEl>
                                          <p:spTgt spid="11298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98" fill="hold" nodeType="interactiveSeq">
                <p:stCondLst>
                  <p:cond evt="onClick" delay="0">
                    <p:tgtEl>
                      <p:spTgt spid="11297"/>
                    </p:tgtEl>
                  </p:cond>
                </p:stCondLst>
                <p:childTnLst>
                  <p:par>
                    <p:cTn id="99" fill="hold"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 additive="repl">
                                        <p:cTn id="102" dur="500"/>
                                        <p:tgtEl>
                                          <p:spTgt spid="11297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104" fill="hold" nodeType="interactiveSeq">
                <p:stCondLst>
                  <p:cond evt="onClick" delay="0">
                    <p:tgtEl>
                      <p:spTgt spid="11304"/>
                    </p:tgtEl>
                  </p:cond>
                </p:stCondLst>
                <p:childTnLst>
                  <p:par>
                    <p:cTn id="105" fill="hold"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xit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1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111" fill="hold" nodeType="interactiveSeq">
                <p:stCondLst>
                  <p:cond evt="onClick" delay="0">
                    <p:tgtEl>
                      <p:spTgt spid="11302"/>
                    </p:tgtEl>
                  </p:cond>
                </p:stCondLst>
                <p:childTnLst>
                  <p:par>
                    <p:cTn id="112" fill="hold"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xit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1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1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118" fill="hold" nodeType="interactiveSeq">
                <p:stCondLst>
                  <p:cond evt="onClick" delay="0">
                    <p:tgtEl>
                      <p:spTgt spid="11303"/>
                    </p:tgtEl>
                  </p:cond>
                </p:stCondLst>
                <p:childTnLst>
                  <p:par>
                    <p:cTn id="119" fill="hold"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1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1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125" fill="hold" nodeType="interactiveSeq">
                <p:stCondLst>
                  <p:cond evt="onClick" delay="0">
                    <p:tgtEl>
                      <p:spTgt spid="11301"/>
                    </p:tgtEl>
                  </p:cond>
                </p:stCondLst>
                <p:childTnLst>
                  <p:par>
                    <p:cTn id="126" fill="hold"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" presetClass="exit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1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1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132" fill="hold" nodeType="interactiveSeq">
                <p:stCondLst>
                  <p:cond evt="onClick" delay="0">
                    <p:tgtEl>
                      <p:spTgt spid="11305"/>
                    </p:tgtEl>
                  </p:cond>
                </p:stCondLst>
                <p:childTnLst>
                  <p:par>
                    <p:cTn id="133" fill="hold"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1" presetClass="exit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 additive="repl">
                                        <p:cTn id="136" dur="1000" fill="hold"/>
                                        <p:tgtEl>
                                          <p:spTgt spid="11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7" dur="1000" fill="hold"/>
                                        <p:tgtEl>
                                          <p:spTgt spid="11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8" dur="1000" fill="hold"/>
                                        <p:tgtEl>
                                          <p:spTgt spid="113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 additive="repl">
                                        <p:cTn id="139" dur="1000"/>
                                        <p:tgtEl>
                                          <p:spTgt spid="11305"/>
                                        </p:tgtEl>
                                      </p:cBhvr>
                                    </p:animEffect>
                                    <p:set>
                                      <p:cBhvr additive="repl"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</p:childTnLst>
        </p:cTn>
      </p:par>
    </p:tnLst>
    <p:bldLst>
      <p:bldP spid="11286" grpId="0" animBg="1"/>
      <p:bldP spid="11287" grpId="0" animBg="1"/>
      <p:bldP spid="11288" grpId="0" animBg="1"/>
      <p:bldP spid="11289" grpId="0" animBg="1"/>
      <p:bldP spid="11290" grpId="0" animBg="1"/>
      <p:bldP spid="11291" grpId="0" animBg="1"/>
      <p:bldP spid="11292" grpId="0" animBg="1"/>
      <p:bldP spid="11293" grpId="0" animBg="1"/>
      <p:bldP spid="11294" grpId="0" animBg="1"/>
      <p:bldP spid="11295" grpId="0" animBg="1"/>
      <p:bldP spid="11296" grpId="0" animBg="1"/>
      <p:bldP spid="11297" grpId="0" animBg="1"/>
      <p:bldP spid="11298" grpId="0" animBg="1"/>
      <p:bldP spid="11299" grpId="0" animBg="1"/>
      <p:bldP spid="11300" grpId="0" animBg="1"/>
      <p:bldP spid="11301" grpId="0" animBg="1"/>
      <p:bldP spid="11302" grpId="0" animBg="1"/>
      <p:bldP spid="11303" grpId="0" animBg="1"/>
      <p:bldP spid="11304" grpId="0" animBg="1"/>
      <p:bldP spid="11305" grpId="0" animBg="1"/>
      <p:bldP spid="11306" grpId="0" animBg="1"/>
      <p:bldP spid="1131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Office PowerPoint</Application>
  <PresentationFormat>On-screen Show (4:3)</PresentationFormat>
  <Paragraphs>43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Ivica</dc:creator>
  <cp:lastModifiedBy>Ivica</cp:lastModifiedBy>
  <cp:revision>2</cp:revision>
  <dcterms:created xsi:type="dcterms:W3CDTF">2011-11-21T18:35:01Z</dcterms:created>
  <dcterms:modified xsi:type="dcterms:W3CDTF">2012-10-31T19:20:43Z</dcterms:modified>
</cp:coreProperties>
</file>