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42DA6-455A-4FE0-A781-CCADE58872D2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609E-AE73-4501-BA54-98380AAC8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9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42DA6-455A-4FE0-A781-CCADE58872D2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609E-AE73-4501-BA54-98380AAC8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7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42DA6-455A-4FE0-A781-CCADE58872D2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609E-AE73-4501-BA54-98380AAC8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60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42DA6-455A-4FE0-A781-CCADE58872D2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609E-AE73-4501-BA54-98380AAC8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60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42DA6-455A-4FE0-A781-CCADE58872D2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609E-AE73-4501-BA54-98380AAC8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58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42DA6-455A-4FE0-A781-CCADE58872D2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609E-AE73-4501-BA54-98380AAC8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72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42DA6-455A-4FE0-A781-CCADE58872D2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609E-AE73-4501-BA54-98380AAC8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39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42DA6-455A-4FE0-A781-CCADE58872D2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609E-AE73-4501-BA54-98380AAC8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9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42DA6-455A-4FE0-A781-CCADE58872D2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609E-AE73-4501-BA54-98380AAC8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862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42DA6-455A-4FE0-A781-CCADE58872D2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609E-AE73-4501-BA54-98380AAC8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5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42DA6-455A-4FE0-A781-CCADE58872D2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609E-AE73-4501-BA54-98380AAC8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67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42DA6-455A-4FE0-A781-CCADE58872D2}" type="datetimeFigureOut">
              <a:rPr lang="en-US" smtClean="0"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D609E-AE73-4501-BA54-98380AAC8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82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800600"/>
            <a:ext cx="7772400" cy="1470025"/>
          </a:xfrm>
        </p:spPr>
        <p:txBody>
          <a:bodyPr>
            <a:normAutofit/>
          </a:bodyPr>
          <a:lstStyle/>
          <a:p>
            <a:r>
              <a:rPr lang="sr-Cyrl-RS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ТРЕЋА ГРУПА</a:t>
            </a:r>
            <a:endParaRPr lang="en-US" sz="8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867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1143000"/>
          </a:xfrm>
        </p:spPr>
        <p:txBody>
          <a:bodyPr>
            <a:normAutofit fontScale="90000"/>
          </a:bodyPr>
          <a:lstStyle/>
          <a:p>
            <a:pPr lvl="0" algn="l"/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 се догодило са српским царством после смрти цара Душана?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62400"/>
            <a:ext cx="8229600" cy="27432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Душанов син, цар Урош,  је проширио границе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царства</a:t>
            </a:r>
          </a:p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Царство је подељено на мање области којима су управљали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великаши</a:t>
            </a:r>
          </a:p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Душанов син, цар Урош, је склопио примирје са Османлијским царством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396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105400"/>
            <a:ext cx="8458200" cy="17526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смрти цара Душана царство је подељено на мање области којима су управљали великаши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99" y="76200"/>
            <a:ext cx="5329321" cy="4876800"/>
          </a:xfrm>
        </p:spPr>
      </p:pic>
    </p:spTree>
    <p:extLst>
      <p:ext uri="{BB962C8B-B14F-4D97-AF65-F5344CB8AC3E}">
        <p14:creationId xmlns:p14="http://schemas.microsoft.com/office/powerpoint/2010/main" val="2086156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pPr lvl="0"/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Које године се одиграла битка на реци Марици?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21336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1371. године</a:t>
            </a:r>
          </a:p>
          <a:p>
            <a:r>
              <a:rPr lang="sr-Cyrl-R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1389. године</a:t>
            </a:r>
          </a:p>
          <a:p>
            <a:r>
              <a:rPr lang="sr-Cyrl-R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1459. године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553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86400"/>
            <a:ext cx="8229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R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Битка на реци Марици одиграла се 1371. године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04800"/>
            <a:ext cx="6781800" cy="4543807"/>
          </a:xfrm>
        </p:spPr>
      </p:pic>
    </p:spTree>
    <p:extLst>
      <p:ext uri="{BB962C8B-B14F-4D97-AF65-F5344CB8AC3E}">
        <p14:creationId xmlns:p14="http://schemas.microsoft.com/office/powerpoint/2010/main" val="3003094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pPr lvl="0"/>
            <a:r>
              <a:rPr lang="sr-Cyrl-C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Какав је био исход  Маричке битке?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534400" cy="4525963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Српска војска је на челу са браћом Мрњавчевић поразила турску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војску</a:t>
            </a:r>
          </a:p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Марко Краљевић је убио турског султана и протерао Турке са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Балкана</a:t>
            </a:r>
          </a:p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Српска војска је на челу са браћом Мрњавчевић била потпуно поражена, а Турци су освојили територију данашње Македоније 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441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581400"/>
            <a:ext cx="8229600" cy="2590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Српска војска је на челу са браћом Мрњавчевић била потпуно поражена, а Турци су освојили територију данашње Македоније 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0891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sr-Cyrl-C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 се зове област којом је владао кнез Лазар Хребељановић у XIV веку?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267200"/>
            <a:ext cx="8229600" cy="24384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Рашка</a:t>
            </a:r>
          </a:p>
          <a:p>
            <a:r>
              <a:rPr lang="sr-Cyrl-R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Зета</a:t>
            </a:r>
          </a:p>
          <a:p>
            <a:r>
              <a:rPr lang="sr-Cyrl-R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Моравска Србија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449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105400"/>
            <a:ext cx="8229600" cy="17526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 </a:t>
            </a:r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којом је владао кнез Лазар Хребељановић у XIV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веку зове се Моравска Србија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-76200"/>
            <a:ext cx="4906963" cy="4906963"/>
          </a:xfrm>
        </p:spPr>
      </p:pic>
    </p:spTree>
    <p:extLst>
      <p:ext uri="{BB962C8B-B14F-4D97-AF65-F5344CB8AC3E}">
        <p14:creationId xmlns:p14="http://schemas.microsoft.com/office/powerpoint/2010/main" val="2754775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Који град је био престоница у време владавине кнеза Лазара?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24384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R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Београд</a:t>
            </a:r>
          </a:p>
          <a:p>
            <a:r>
              <a:rPr lang="sr-Cyrl-R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Крушевац</a:t>
            </a:r>
          </a:p>
          <a:p>
            <a:r>
              <a:rPr lang="sr-Cyrl-R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Смедерево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775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05400"/>
            <a:ext cx="8229600" cy="13716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 smtClean="0">
                <a:solidFill>
                  <a:schemeClr val="tx1"/>
                </a:solidFill>
              </a:rPr>
              <a:t>Крушевац је </a:t>
            </a:r>
            <a:r>
              <a:rPr lang="sr-Cyrl-CS" b="1" dirty="0">
                <a:solidFill>
                  <a:schemeClr val="tx1"/>
                </a:solidFill>
              </a:rPr>
              <a:t>био престоница у време владавине кнеза </a:t>
            </a:r>
            <a:r>
              <a:rPr lang="sr-Cyrl-CS" b="1" dirty="0" smtClean="0">
                <a:solidFill>
                  <a:schemeClr val="tx1"/>
                </a:solidFill>
              </a:rPr>
              <a:t>Лазара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7709"/>
            <a:ext cx="5581148" cy="4525963"/>
          </a:xfrm>
        </p:spPr>
      </p:pic>
    </p:spTree>
    <p:extLst>
      <p:ext uri="{BB962C8B-B14F-4D97-AF65-F5344CB8AC3E}">
        <p14:creationId xmlns:p14="http://schemas.microsoft.com/office/powerpoint/2010/main" val="1602072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sr-Cyrl-C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Задужбина кнеза Лазара је:</a:t>
            </a:r>
            <a:endParaRPr lang="en-U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65637"/>
            <a:ext cx="8229600" cy="2392363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Манастир Раваница и црква </a:t>
            </a:r>
            <a:r>
              <a:rPr lang="sr-Cyrl-C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Лазарица</a:t>
            </a:r>
          </a:p>
          <a:p>
            <a:r>
              <a:rPr lang="sr-Cyrl-C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Манастир Манасија</a:t>
            </a:r>
          </a:p>
          <a:p>
            <a:r>
              <a:rPr lang="sr-Cyrl-C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Манастир Љубостиња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886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105400"/>
            <a:ext cx="8686800" cy="12954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C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Задужбина кнеза Лазара </a:t>
            </a:r>
            <a:r>
              <a:rPr lang="sr-Cyrl-C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је </a:t>
            </a:r>
            <a:r>
              <a:rPr lang="sr-Cyrl-C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Манастир Раваница и црква </a:t>
            </a:r>
            <a:r>
              <a:rPr lang="sr-Cyrl-C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Лазарица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62000"/>
            <a:ext cx="4318265" cy="3124200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0"/>
            <a:ext cx="4170968" cy="3124200"/>
          </a:xfrm>
        </p:spPr>
      </p:pic>
    </p:spTree>
    <p:extLst>
      <p:ext uri="{BB962C8B-B14F-4D97-AF65-F5344CB8AC3E}">
        <p14:creationId xmlns:p14="http://schemas.microsoft.com/office/powerpoint/2010/main" val="315094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Када се одиграла битка на Косову пољу?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4343400"/>
            <a:ext cx="8229600" cy="2025218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28. јуна 1389. године на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Видовдан</a:t>
            </a:r>
            <a:endPara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маја 1389. године на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Ђурђевдан</a:t>
            </a:r>
            <a:endPara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новембра 1389. године на Митровдан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806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029200"/>
            <a:ext cx="8229600" cy="1447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R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Битка на Косову пољу била је </a:t>
            </a:r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28. јуна 1389. године на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Видовдан</a:t>
            </a:r>
            <a:r>
              <a:rPr lang="sr-Cyrl-R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27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lvl="0"/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Какав је био исход Косовског боја</a:t>
            </a:r>
            <a:r>
              <a:rPr lang="sr-Cyrl-C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798599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Турска војска је потпуно поражена и протерана са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Балкана</a:t>
            </a:r>
          </a:p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Српска војска је потпуно поражена и Србија је пала под турску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</a:t>
            </a:r>
          </a:p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Исход је био нерешен. Обе војске су претрпеле огромне губитке, убијена су оба владара ( кнез Лазар и султан Мурат)</a:t>
            </a:r>
            <a:endParaRPr lang="sr-Cyrl-C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678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86200"/>
            <a:ext cx="8458200" cy="2667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Исход је био нерешен. Обе војске су претрпеле огромне губитке, убијена су оба владара ( кнез Лазар и султан Мурат)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0828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Које године Стефан Лазаревић добија титулу деспота од Византије?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43400"/>
            <a:ext cx="8229600" cy="20574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1407. </a:t>
            </a:r>
            <a:r>
              <a:rPr lang="sr-Cyrl-C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године</a:t>
            </a:r>
          </a:p>
          <a:p>
            <a:r>
              <a:rPr lang="sr-Cyrl-C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1402. </a:t>
            </a:r>
            <a:r>
              <a:rPr lang="sr-Cyrl-C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године</a:t>
            </a:r>
          </a:p>
          <a:p>
            <a:r>
              <a:rPr lang="sr-Cyrl-C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1410. године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Cyrl-RS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019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10200"/>
            <a:ext cx="8229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 Лазаревић добија титулу деспота од </a:t>
            </a:r>
            <a:r>
              <a:rPr lang="sr-Cyrl-C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Византије 1402. године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457200"/>
            <a:ext cx="3810000" cy="3810000"/>
          </a:xfrm>
        </p:spPr>
      </p:pic>
    </p:spTree>
    <p:extLst>
      <p:ext uri="{BB962C8B-B14F-4D97-AF65-F5344CB8AC3E}">
        <p14:creationId xmlns:p14="http://schemas.microsoft.com/office/powerpoint/2010/main" val="2712138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676400"/>
          </a:xfrm>
        </p:spPr>
        <p:txBody>
          <a:bodyPr>
            <a:normAutofit fontScale="90000"/>
          </a:bodyPr>
          <a:lstStyle/>
          <a:p>
            <a:pPr lvl="0"/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Који град је био престоница српске државе у време владавине деспота Стефана Лазаревића</a:t>
            </a:r>
            <a:r>
              <a:rPr lang="sr-Cyrl-C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495800"/>
            <a:ext cx="8229600" cy="21336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Београд</a:t>
            </a:r>
          </a:p>
          <a:p>
            <a:r>
              <a:rPr lang="sr-Cyrl-R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Крушевац</a:t>
            </a:r>
          </a:p>
          <a:p>
            <a:r>
              <a:rPr lang="sr-Cyrl-R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Смедерево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088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648200"/>
            <a:ext cx="8229600" cy="17526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R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Београд је био престоница српске државе у време владавине деспота Стефана Лазаревића 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2400"/>
            <a:ext cx="6805959" cy="3962400"/>
          </a:xfrm>
        </p:spPr>
      </p:pic>
    </p:spTree>
    <p:extLst>
      <p:ext uri="{BB962C8B-B14F-4D97-AF65-F5344CB8AC3E}">
        <p14:creationId xmlns:p14="http://schemas.microsoft.com/office/powerpoint/2010/main" val="1366836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2392362"/>
          </a:xfrm>
        </p:spPr>
        <p:txBody>
          <a:bodyPr>
            <a:normAutofit fontScale="90000"/>
          </a:bodyPr>
          <a:lstStyle/>
          <a:p>
            <a:pPr algn="l"/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 Лазаревић је у својој задужбини, манастиру Манасији , отворио велику књижевну школу која се звала: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267200"/>
            <a:ext cx="8229600" cy="19812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R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Манасијска школа</a:t>
            </a:r>
          </a:p>
          <a:p>
            <a:r>
              <a:rPr lang="sr-Cyrl-R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Ресавска школа</a:t>
            </a:r>
          </a:p>
          <a:p>
            <a:r>
              <a:rPr lang="sr-Cyrl-R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Студеничка школа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977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81600"/>
            <a:ext cx="8229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R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Ресавска школа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81000"/>
            <a:ext cx="6368955" cy="4267200"/>
          </a:xfrm>
        </p:spPr>
      </p:pic>
    </p:spTree>
    <p:extLst>
      <p:ext uri="{BB962C8B-B14F-4D97-AF65-F5344CB8AC3E}">
        <p14:creationId xmlns:p14="http://schemas.microsoft.com/office/powerpoint/2010/main" val="3642217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Најпознатије књижевно дело Стефана Лазаревића је: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2209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 </a:t>
            </a:r>
            <a:r>
              <a:rPr lang="sr-Cyrl-C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љубве</a:t>
            </a:r>
          </a:p>
          <a:p>
            <a:r>
              <a:rPr lang="sr-Cyrl-C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Житије Светог </a:t>
            </a:r>
            <a:r>
              <a:rPr lang="sr-Cyrl-C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Симеона</a:t>
            </a:r>
          </a:p>
          <a:p>
            <a:r>
              <a:rPr lang="sr-Cyrl-C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Похвала кнезу Лазару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702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029200"/>
            <a:ext cx="8229600" cy="1524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Најпознатије књижевно дело Стефана Лазаревића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је </a:t>
            </a:r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Слово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љубве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28600"/>
            <a:ext cx="3110838" cy="4495800"/>
          </a:xfrm>
        </p:spPr>
      </p:pic>
    </p:spTree>
    <p:extLst>
      <p:ext uri="{BB962C8B-B14F-4D97-AF65-F5344CB8AC3E}">
        <p14:creationId xmlns:p14="http://schemas.microsoft.com/office/powerpoint/2010/main" val="4260817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1143000"/>
          </a:xfrm>
        </p:spPr>
        <p:txBody>
          <a:bodyPr>
            <a:noAutofit/>
          </a:bodyPr>
          <a:lstStyle/>
          <a:p>
            <a:pPr lvl="0"/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 је дошао на власт у Србији после смрти Стефана Лазаревића?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495800"/>
            <a:ext cx="8229600" cy="21336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C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Вук </a:t>
            </a:r>
            <a:r>
              <a:rPr lang="sr-Cyrl-C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Бранковић</a:t>
            </a:r>
          </a:p>
          <a:p>
            <a:r>
              <a:rPr lang="sr-Cyrl-C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Ђурађ </a:t>
            </a:r>
            <a:r>
              <a:rPr lang="sr-Cyrl-C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Бранковић</a:t>
            </a:r>
          </a:p>
          <a:p>
            <a:r>
              <a:rPr lang="sr-Cyrl-C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Јелена Мрњавчевић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603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57800"/>
            <a:ext cx="8229600" cy="12954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</a:t>
            </a:r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смрти Стефана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Лазаревића на власт је дошао Ђурађ Бранковић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28600"/>
            <a:ext cx="5715000" cy="3697941"/>
          </a:xfrm>
        </p:spPr>
      </p:pic>
    </p:spTree>
    <p:extLst>
      <p:ext uri="{BB962C8B-B14F-4D97-AF65-F5344CB8AC3E}">
        <p14:creationId xmlns:p14="http://schemas.microsoft.com/office/powerpoint/2010/main" val="3099758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1828800"/>
          </a:xfrm>
        </p:spPr>
        <p:txBody>
          <a:bodyPr>
            <a:normAutofit fontScale="90000"/>
          </a:bodyPr>
          <a:lstStyle/>
          <a:p>
            <a:pPr lvl="0" algn="l"/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Који град је био престоница српске државе у време владавине Ђурађа Бранковића</a:t>
            </a:r>
            <a:r>
              <a:rPr lang="sr-Cyrl-C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572000"/>
            <a:ext cx="8229600" cy="1905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Крушевац</a:t>
            </a:r>
          </a:p>
          <a:p>
            <a:r>
              <a:rPr lang="sr-Cyrl-R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Београд</a:t>
            </a:r>
          </a:p>
          <a:p>
            <a:r>
              <a:rPr lang="sr-Cyrl-R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Смедерево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29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029200"/>
            <a:ext cx="8686800" cy="1828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Град Смедерево је </a:t>
            </a:r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 престоница српске државе у време владавине Ђурађа Бранковића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52400"/>
            <a:ext cx="3733800" cy="4525963"/>
          </a:xfrm>
        </p:spPr>
      </p:pic>
    </p:spTree>
    <p:extLst>
      <p:ext uri="{BB962C8B-B14F-4D97-AF65-F5344CB8AC3E}">
        <p14:creationId xmlns:p14="http://schemas.microsoft.com/office/powerpoint/2010/main" val="1656633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Које године је пало Смедерево и Србија постала део Турског царства</a:t>
            </a:r>
            <a:r>
              <a:rPr lang="sr-Cyrl-C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1905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C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1954. </a:t>
            </a:r>
            <a:r>
              <a:rPr lang="sr-Cyrl-C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године</a:t>
            </a:r>
          </a:p>
          <a:p>
            <a:r>
              <a:rPr lang="sr-Cyrl-C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1594. </a:t>
            </a:r>
            <a:r>
              <a:rPr lang="sr-Cyrl-C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године</a:t>
            </a:r>
          </a:p>
          <a:p>
            <a:r>
              <a:rPr lang="sr-Cyrl-C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1459. одине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329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53000"/>
            <a:ext cx="8229600" cy="16764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Србија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је постала </a:t>
            </a:r>
            <a:r>
              <a:rPr lang="sr-Cyrl-C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део Турског </a:t>
            </a:r>
            <a:r>
              <a:rPr lang="sr-Cyrl-C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царства 1459. године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548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200400"/>
            <a:ext cx="8229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R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ОВО ЈЕ КРАЈ КВИЗА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6112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548</Words>
  <Application>Microsoft Office PowerPoint</Application>
  <PresentationFormat>On-screen Show (4:3)</PresentationFormat>
  <Paragraphs>77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ТРЕЋА ГРУПА</vt:lpstr>
      <vt:lpstr>Шта се догодило са српским царством после смрти цара Душана? </vt:lpstr>
      <vt:lpstr>После смрти цара Душана царство је подељено на мање области којима су управљали великаши</vt:lpstr>
      <vt:lpstr>Које године се одиграла битка на реци Марици? </vt:lpstr>
      <vt:lpstr>Битка на реци Марици одиграла се 1371. године</vt:lpstr>
      <vt:lpstr>Какав је био исход  Маричке битке? </vt:lpstr>
      <vt:lpstr>Српска војска је на челу са браћом Мрњавчевић била потпуно поражена, а Турци су освојили територију данашње Македоније </vt:lpstr>
      <vt:lpstr>Како се зове област којом је владао кнез Лазар Хребељановић у XIV веку? </vt:lpstr>
      <vt:lpstr>Област којом је владао кнез Лазар Хребељановић у XIV веку зове се Моравска Србија</vt:lpstr>
      <vt:lpstr>Који град је био престоница у време владавине кнеза Лазара? </vt:lpstr>
      <vt:lpstr>Крушевац је био престоница у време владавине кнеза Лазара</vt:lpstr>
      <vt:lpstr>Задужбина кнеза Лазара је:</vt:lpstr>
      <vt:lpstr>Задужбина кнеза Лазара је Манастир Раваница и црква Лазарица</vt:lpstr>
      <vt:lpstr>Када се одиграла битка на Косову пољу? </vt:lpstr>
      <vt:lpstr>Битка на Косову пољу била је 28. јуна 1389. године на Видовдан </vt:lpstr>
      <vt:lpstr>Какав је био исход Косовског боја?</vt:lpstr>
      <vt:lpstr>Исход је био нерешен. Обе војске су претрпеле огромне губитке, убијена су оба владара ( кнез Лазар и султан Мурат)</vt:lpstr>
      <vt:lpstr>Које године Стефан Лазаревић добија титулу деспота од Византије?</vt:lpstr>
      <vt:lpstr>Стефан Лазаревић добија титулу деспота од Византије 1402. године</vt:lpstr>
      <vt:lpstr>Који град је био престоница српске државе у време владавине деспота Стефана Лазаревића?</vt:lpstr>
      <vt:lpstr>Београд је био престоница српске државе у време владавине деспота Стефана Лазаревића </vt:lpstr>
      <vt:lpstr>Стефан Лазаревић је у својој задужбини, манастиру Манасији , отворио велику књижевну школу која се звала:</vt:lpstr>
      <vt:lpstr>Ресавска школа</vt:lpstr>
      <vt:lpstr>Најпознатије књижевно дело Стефана Лазаревића је: </vt:lpstr>
      <vt:lpstr>Најпознатије књижевно дело Стефана Лазаревића је Слово љубве</vt:lpstr>
      <vt:lpstr>Ко је дошао на власт у Србији после смрти Стефана Лазаревића? </vt:lpstr>
      <vt:lpstr>После смрти Стефана Лазаревића на власт је дошао Ђурађ Бранковић</vt:lpstr>
      <vt:lpstr>Који град је био престоница српске државе у време владавине Ђурађа Бранковића?</vt:lpstr>
      <vt:lpstr>Град Смедерево је био престоница српске државе у време владавине Ђурађа Бранковића</vt:lpstr>
      <vt:lpstr>Које године је пало Смедерево и Србија постала део Турског царства?</vt:lpstr>
      <vt:lpstr>Србија је постала део Турског царства 1459. године</vt:lpstr>
      <vt:lpstr>ОВО ЈЕ КРАЈ КВИЗА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ТРЕЋА ГРУПА</dc:title>
  <dc:creator>Korisnik</dc:creator>
  <cp:lastModifiedBy>Korisnik</cp:lastModifiedBy>
  <cp:revision>18</cp:revision>
  <dcterms:created xsi:type="dcterms:W3CDTF">2012-05-23T08:44:36Z</dcterms:created>
  <dcterms:modified xsi:type="dcterms:W3CDTF">2012-05-28T08:44:38Z</dcterms:modified>
</cp:coreProperties>
</file>