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30F7930-6A3F-4B60-97E0-A4541FE6859A}" type="datetimeFigureOut">
              <a:rPr lang="en-US" smtClean="0"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9B2BBF0-6FE2-4599-A5B0-4E79DD2E41C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4419600" cy="1600327"/>
          </a:xfrm>
        </p:spPr>
        <p:txBody>
          <a:bodyPr/>
          <a:lstStyle/>
          <a:p>
            <a:r>
              <a:rPr lang="sr-Latn-RS" dirty="0" smtClean="0"/>
              <a:t>Proces Proizvodnje </a:t>
            </a:r>
            <a:r>
              <a:rPr lang="sr-Latn-R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56992"/>
            <a:ext cx="4743128" cy="144016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Autori:</a:t>
            </a:r>
          </a:p>
          <a:p>
            <a:r>
              <a:rPr lang="sr-Latn-RS" dirty="0" smtClean="0"/>
              <a:t>Jovana Torović,</a:t>
            </a:r>
          </a:p>
          <a:p>
            <a:r>
              <a:rPr lang="sr-Latn-RS" dirty="0" smtClean="0"/>
              <a:t>Olivera Mitrović   i</a:t>
            </a:r>
          </a:p>
          <a:p>
            <a:r>
              <a:rPr lang="sr-Latn-RS" dirty="0" smtClean="0"/>
              <a:t>Tijana Otmačić </a:t>
            </a:r>
          </a:p>
        </p:txBody>
      </p:sp>
    </p:spTree>
    <p:extLst>
      <p:ext uri="{BB962C8B-B14F-4D97-AF65-F5344CB8AC3E}">
        <p14:creationId xmlns:p14="http://schemas.microsoft.com/office/powerpoint/2010/main" val="329615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Proces Proizvodnje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Lucida Sans Unicode"/>
                <a:cs typeface="Lucida Sans Unicode"/>
              </a:rPr>
              <a:t>∗</a:t>
            </a:r>
            <a:r>
              <a:rPr lang="sr-Latn-RS" dirty="0" smtClean="0">
                <a:latin typeface="Lucida Sans Unicode"/>
                <a:cs typeface="Lucida Sans Unicode"/>
              </a:rPr>
              <a:t> Proces proizvodnje je tehnika za proizvodnju predmeta od :drveta,tkanine,papira,plastike,metala,..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2936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miley Face 3"/>
          <p:cNvSpPr/>
          <p:nvPr/>
        </p:nvSpPr>
        <p:spPr>
          <a:xfrm>
            <a:off x="6300192" y="3789040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84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Predmeti od drveta </a:t>
            </a:r>
            <a:r>
              <a:rPr lang="sr-Latn-RS" dirty="0" smtClean="0">
                <a:sym typeface="Wingdings" pitchFamily="2" charset="2"/>
              </a:rPr>
              <a:t>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Od drveta se mogu napraviti ,predmeti kao što su :</a:t>
            </a:r>
          </a:p>
          <a:p>
            <a:r>
              <a:rPr lang="sr-Latn-RS" dirty="0" smtClean="0"/>
              <a:t>                               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GITARE           KLUPE </a:t>
            </a:r>
          </a:p>
          <a:p>
            <a:endParaRPr lang="sr-Latn-RS" dirty="0"/>
          </a:p>
          <a:p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                                            Od drveta se mogu napraviti 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                       razni materijali kao i ceo drveni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                       NAMESTAJ...</a:t>
            </a:r>
            <a:endParaRPr lang="sr-Latn-R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rved Right Arrow 3"/>
          <p:cNvSpPr/>
          <p:nvPr/>
        </p:nvSpPr>
        <p:spPr>
          <a:xfrm rot="19642463">
            <a:off x="5193336" y="2947328"/>
            <a:ext cx="587504" cy="76773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 rot="1489238">
            <a:off x="3106687" y="2981607"/>
            <a:ext cx="731520" cy="7719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450" y="217220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3753977" cy="2234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rved Left Arrow 5"/>
          <p:cNvSpPr/>
          <p:nvPr/>
        </p:nvSpPr>
        <p:spPr>
          <a:xfrm rot="1480260">
            <a:off x="4417000" y="5580262"/>
            <a:ext cx="587504" cy="7200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56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Predmeti od kože :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75" y="1772816"/>
            <a:ext cx="8229600" cy="4525963"/>
          </a:xfrm>
        </p:spPr>
        <p:txBody>
          <a:bodyPr/>
          <a:lstStyle/>
          <a:p>
            <a:r>
              <a:rPr lang="sr-Latn-RS" dirty="0" smtClean="0"/>
              <a:t>                              Od kože se mogu napraviti razni predmeti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kao što su :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KOŽNE ČIZME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  KOŽNE JAKNE </a:t>
            </a:r>
          </a:p>
          <a:p>
            <a:endParaRPr lang="sr-Latn-RS" dirty="0" smtClean="0"/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Od kože može da se napravi i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kućni nameštaj .. </a:t>
            </a:r>
            <a:r>
              <a:rPr lang="sr-Latn-RS" dirty="0" smtClean="0">
                <a:sym typeface="Wingdings" pitchFamily="2" charset="2"/>
              </a:rPr>
              <a:t>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800"/>
            <a:ext cx="27432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rved Up Arrow 3"/>
          <p:cNvSpPr/>
          <p:nvPr/>
        </p:nvSpPr>
        <p:spPr>
          <a:xfrm rot="20529783" flipH="1">
            <a:off x="3244383" y="3172445"/>
            <a:ext cx="1036671" cy="54152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100" name="Picture 4" descr="https://encrypted-tbn2.gstatic.com/images?q=tbn:ANd9GcQXPYHmAZfWZxII5lUIyfCzg14ZD4PgNhAUA-cPnAAqhEtwc2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59642"/>
            <a:ext cx="33909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nt-Up Arrow 4"/>
          <p:cNvSpPr/>
          <p:nvPr/>
        </p:nvSpPr>
        <p:spPr>
          <a:xfrm>
            <a:off x="6758725" y="4133962"/>
            <a:ext cx="1033674" cy="5040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5" y="3886907"/>
            <a:ext cx="3630365" cy="2741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ircular Arrow 7"/>
          <p:cNvSpPr/>
          <p:nvPr/>
        </p:nvSpPr>
        <p:spPr>
          <a:xfrm rot="8714411">
            <a:off x="3897963" y="5370575"/>
            <a:ext cx="1708882" cy="145418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124451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5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Premeti od keramike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                         Od keramike se mogu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praviti razni suveniri</a:t>
            </a:r>
          </a:p>
          <a:p>
            <a:endParaRPr lang="sr-Latn-RS" dirty="0"/>
          </a:p>
          <a:p>
            <a:endParaRPr lang="sr-Latn-RS" dirty="0" smtClean="0"/>
          </a:p>
          <a:p>
            <a:r>
              <a:rPr lang="sr-Latn-RS" dirty="0" smtClean="0"/>
              <a:t> </a:t>
            </a:r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Od keramike se takođe moze</a:t>
            </a:r>
          </a:p>
          <a:p>
            <a:r>
              <a:rPr lang="sr-Latn-RS" dirty="0" smtClean="0"/>
              <a:t>Napraviti i razne šarene vaze za cvece,kao </a:t>
            </a:r>
          </a:p>
          <a:p>
            <a:r>
              <a:rPr lang="sr-Latn-RS" dirty="0" smtClean="0"/>
              <a:t>I razno kuhinsko posuđe.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00808"/>
            <a:ext cx="2880320" cy="265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rved Right Arrow 5"/>
          <p:cNvSpPr/>
          <p:nvPr/>
        </p:nvSpPr>
        <p:spPr>
          <a:xfrm rot="20580915">
            <a:off x="4854312" y="2421822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4336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urved Left Arrow 6"/>
          <p:cNvSpPr/>
          <p:nvPr/>
        </p:nvSpPr>
        <p:spPr>
          <a:xfrm rot="560365">
            <a:off x="3347864" y="3316996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985" y="4757211"/>
            <a:ext cx="25812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urved Right Arrow 7"/>
          <p:cNvSpPr/>
          <p:nvPr/>
        </p:nvSpPr>
        <p:spPr>
          <a:xfrm rot="19979642">
            <a:off x="5220072" y="5212928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miley Face 8"/>
          <p:cNvSpPr/>
          <p:nvPr/>
        </p:nvSpPr>
        <p:spPr>
          <a:xfrm>
            <a:off x="7020272" y="451520"/>
            <a:ext cx="792088" cy="8172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2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Predmeti od stakla: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Od stakla se mogu napravi čaše</a:t>
            </a:r>
          </a:p>
          <a:p>
            <a:endParaRPr lang="sr-Latn-RS" dirty="0"/>
          </a:p>
          <a:p>
            <a:pPr marL="0" indent="0">
              <a:buNone/>
            </a:pPr>
            <a:r>
              <a:rPr lang="sr-Latn-RS" dirty="0" smtClean="0"/>
              <a:t>                       takođe i 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lampe , 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                             od stakla se mogu praviti i 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                                         prozori ..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85928"/>
            <a:ext cx="3440754" cy="2737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rved Right Arrow 3"/>
          <p:cNvSpPr/>
          <p:nvPr/>
        </p:nvSpPr>
        <p:spPr>
          <a:xfrm>
            <a:off x="4139952" y="2276872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05531"/>
            <a:ext cx="1812297" cy="2417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326" y="3933056"/>
            <a:ext cx="214768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rved Up Arrow 4"/>
          <p:cNvSpPr/>
          <p:nvPr/>
        </p:nvSpPr>
        <p:spPr>
          <a:xfrm rot="19921596" flipH="1">
            <a:off x="4574567" y="5876906"/>
            <a:ext cx="1224136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6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Predmeti od gume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                               </a:t>
            </a:r>
            <a:r>
              <a:rPr lang="sr-Latn-RS" dirty="0"/>
              <a:t>O</a:t>
            </a:r>
            <a:r>
              <a:rPr lang="sr-Latn-RS" dirty="0" smtClean="0"/>
              <a:t>d </a:t>
            </a:r>
            <a:r>
              <a:rPr lang="sr-Latn-RS" dirty="0" smtClean="0"/>
              <a:t>gume se moze napravitit </a:t>
            </a:r>
            <a:r>
              <a:rPr lang="sr-Latn-RS" dirty="0" smtClean="0"/>
              <a:t>gumena</a:t>
            </a:r>
            <a:endParaRPr lang="sr-Latn-RS" dirty="0" smtClean="0"/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</a:t>
            </a:r>
            <a:r>
              <a:rPr lang="sr-Latn-RS" dirty="0" smtClean="0"/>
              <a:t>lopta ..</a:t>
            </a:r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                                             takođe i gumene bombone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koje svi volimo!njam,njam,njam</a:t>
            </a:r>
            <a:r>
              <a:rPr lang="sr-Latn-RS" dirty="0" smtClean="0"/>
              <a:t>....!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Od gume se prave i gumene narukvice ...</a:t>
            </a:r>
            <a:endParaRPr lang="sr-Latn-RS" dirty="0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71" y="1780905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08907" y="2517020"/>
            <a:ext cx="3207078" cy="111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71" y="4005064"/>
            <a:ext cx="2667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673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1143000"/>
          </a:xfrm>
        </p:spPr>
        <p:txBody>
          <a:bodyPr/>
          <a:lstStyle/>
          <a:p>
            <a:r>
              <a:rPr lang="sr-Latn-RS" dirty="0" smtClean="0"/>
              <a:t>Predmeti od plastike: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                         od plasike ze mogu napraviti razne stolice</a:t>
            </a:r>
          </a:p>
          <a:p>
            <a:endParaRPr lang="sr-Latn-RS" dirty="0"/>
          </a:p>
          <a:p>
            <a:endParaRPr lang="sr-Latn-RS" dirty="0" smtClean="0"/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              igracke se mogu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             napraviti od plastike</a:t>
            </a:r>
          </a:p>
          <a:p>
            <a:endParaRPr lang="sr-Latn-RS" dirty="0"/>
          </a:p>
          <a:p>
            <a:r>
              <a:rPr lang="sr-Latn-RS" dirty="0" smtClean="0"/>
              <a:t>                                i takođe se od plastike mogu napraviti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kutije za igracke ili knjige......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4487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73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8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Proces proizvodnje jedne SOFE </a:t>
            </a:r>
            <a:r>
              <a:rPr lang="sr-Latn-RS" dirty="0" smtClean="0">
                <a:sym typeface="Wingdings" pitchFamily="2" charset="2"/>
              </a:rPr>
              <a:t>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sr-Latn-RS" dirty="0" smtClean="0"/>
              <a:t>Ovo je ceo sastav onoga što je u sofi .. </a:t>
            </a:r>
            <a:r>
              <a:rPr lang="sr-Latn-RS" dirty="0" smtClean="0">
                <a:sym typeface="Wingdings" pitchFamily="2" charset="2"/>
              </a:rPr>
              <a:t> </a:t>
            </a:r>
          </a:p>
          <a:p>
            <a:r>
              <a:rPr lang="sr-Latn-RS" dirty="0" smtClean="0">
                <a:sym typeface="Wingdings" pitchFamily="2" charset="2"/>
              </a:rPr>
              <a:t>Proces proizvodnje sofe je ovakav:</a:t>
            </a:r>
          </a:p>
          <a:p>
            <a:r>
              <a:rPr lang="sr-Latn-RS" dirty="0" smtClean="0">
                <a:sym typeface="Wingdings" pitchFamily="2" charset="2"/>
              </a:rPr>
              <a:t>1.) Sofa se sastoji od drveta koji se prerađuje ,meri se određena dužina i seče se po toj meri !!  </a:t>
            </a:r>
          </a:p>
          <a:p>
            <a:r>
              <a:rPr lang="sr-Latn-RS" dirty="0" smtClean="0">
                <a:sym typeface="Wingdings" pitchFamily="2" charset="2"/>
              </a:rPr>
              <a:t>2.) Takođe posle toga dodajemo federe ili žice .. </a:t>
            </a:r>
          </a:p>
          <a:p>
            <a:r>
              <a:rPr lang="sr-Latn-RS" dirty="0" smtClean="0">
                <a:sym typeface="Wingdings" pitchFamily="2" charset="2"/>
              </a:rPr>
              <a:t>3.) Ispod sunđera je poslagana GURTNA.. </a:t>
            </a:r>
          </a:p>
          <a:p>
            <a:r>
              <a:rPr lang="sr-Latn-RS" dirty="0" smtClean="0">
                <a:sym typeface="Wingdings" pitchFamily="2" charset="2"/>
              </a:rPr>
              <a:t>4.) Dodamo penu ili sunđere .. </a:t>
            </a:r>
          </a:p>
          <a:p>
            <a:r>
              <a:rPr lang="sr-Latn-RS" dirty="0" smtClean="0">
                <a:sym typeface="Wingdings" pitchFamily="2" charset="2"/>
              </a:rPr>
              <a:t>5.) Skroz na dnu sofe ima četiri drvena elementa koja sofi omogućuju stabilnu ravnotežu .. </a:t>
            </a:r>
          </a:p>
          <a:p>
            <a:r>
              <a:rPr lang="sr-Latn-RS" dirty="0" smtClean="0">
                <a:sym typeface="Wingdings" pitchFamily="2" charset="2"/>
              </a:rPr>
              <a:t>6.) Posle svega toga preko sofe je stavljena : Eko koža ,tkanina,.. A takođe i ŠTOF !!  ....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84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Ovo je slika SOFE </a:t>
            </a:r>
            <a:r>
              <a:rPr lang="sr-Latn-RS" dirty="0" smtClean="0">
                <a:sym typeface="Wingdings" pitchFamily="2" charset="2"/>
              </a:rPr>
              <a:t>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                                                      Kada je završena izgleda </a:t>
            </a:r>
          </a:p>
          <a:p>
            <a:r>
              <a:rPr lang="sr-Latn-RS" dirty="0"/>
              <a:t> </a:t>
            </a:r>
            <a:r>
              <a:rPr lang="sr-Latn-RS" dirty="0" smtClean="0"/>
              <a:t>                                                     ovako :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21838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4386064" cy="333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own Arrow 5"/>
          <p:cNvSpPr/>
          <p:nvPr/>
        </p:nvSpPr>
        <p:spPr>
          <a:xfrm>
            <a:off x="6597936" y="2126556"/>
            <a:ext cx="700656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0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Latn-RS" dirty="0" smtClean="0"/>
              <a:t>Kraj !!!!!! </a:t>
            </a:r>
            <a:r>
              <a:rPr lang="sr-Latn-R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 smtClean="0"/>
              <a:t>HVALA NA PAŽNJI !! </a:t>
            </a:r>
            <a:r>
              <a:rPr lang="sr-Latn-RS" dirty="0" smtClean="0">
                <a:sym typeface="Wingdings" pitchFamily="2" charset="2"/>
              </a:rPr>
              <a:t> </a:t>
            </a:r>
          </a:p>
          <a:p>
            <a:pPr marL="0" indent="0">
              <a:buNone/>
            </a:pPr>
            <a:r>
              <a:rPr lang="sr-Latn-RS" dirty="0" smtClean="0">
                <a:sym typeface="Wingdings" pitchFamily="2" charset="2"/>
              </a:rPr>
              <a:t>Nadamo se da vam se svidela naša današnja </a:t>
            </a:r>
          </a:p>
          <a:p>
            <a:pPr marL="0" indent="0">
              <a:buNone/>
            </a:pPr>
            <a:r>
              <a:rPr lang="sr-Latn-RS" dirty="0" smtClean="0">
                <a:sym typeface="Wingdings" pitchFamily="2" charset="2"/>
              </a:rPr>
              <a:t>PREZENTACIJA  ...  </a:t>
            </a:r>
          </a:p>
          <a:p>
            <a:pPr marL="0" indent="0">
              <a:buNone/>
            </a:pPr>
            <a:endParaRPr lang="sr-Latn-RS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6402">
            <a:off x="6644187" y="575652"/>
            <a:ext cx="22193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3311">
            <a:off x="527094" y="3427296"/>
            <a:ext cx="2160240" cy="172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68960"/>
            <a:ext cx="309634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580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applause.wav"/>
          </p:stSnd>
        </p:sndAc>
      </p:transition>
    </mc:Choice>
    <mc:Fallback>
      <p:transition spd="slow"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hatch">
  <a:themeElements>
    <a:clrScheme name="Custom 2">
      <a:dk1>
        <a:srgbClr val="39773F"/>
      </a:dk1>
      <a:lt1>
        <a:srgbClr val="92D050"/>
      </a:lt1>
      <a:dk2>
        <a:srgbClr val="00B050"/>
      </a:dk2>
      <a:lt2>
        <a:srgbClr val="7C984A"/>
      </a:lt2>
      <a:accent1>
        <a:srgbClr val="92D050"/>
      </a:accent1>
      <a:accent2>
        <a:srgbClr val="39773F"/>
      </a:accent2>
      <a:accent3>
        <a:srgbClr val="00B050"/>
      </a:accent3>
      <a:accent4>
        <a:srgbClr val="39773F"/>
      </a:accent4>
      <a:accent5>
        <a:srgbClr val="00B050"/>
      </a:accent5>
      <a:accent6>
        <a:srgbClr val="39773F"/>
      </a:accent6>
      <a:hlink>
        <a:srgbClr val="92D050"/>
      </a:hlink>
      <a:folHlink>
        <a:srgbClr val="00B05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352</TotalTime>
  <Words>366</Words>
  <Application>Microsoft Office PowerPoint</Application>
  <PresentationFormat>On-screen Show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Thatch</vt:lpstr>
      <vt:lpstr>Proces Proizvodnje </vt:lpstr>
      <vt:lpstr>Proces Proizvodnje </vt:lpstr>
      <vt:lpstr>Predmeti od drveta  </vt:lpstr>
      <vt:lpstr>Predmeti od kože :  </vt:lpstr>
      <vt:lpstr>Premeti od keramike :</vt:lpstr>
      <vt:lpstr>Predmeti od stakla:</vt:lpstr>
      <vt:lpstr>Predmeti od gume</vt:lpstr>
      <vt:lpstr>Predmeti od plastike:</vt:lpstr>
      <vt:lpstr>Proces proizvodnje jedne SOFE  </vt:lpstr>
      <vt:lpstr>Ovo je slika SOFE  </vt:lpstr>
      <vt:lpstr>Kraj !!!!!!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 Proizvodnje </dc:title>
  <dc:creator>Sinisa</dc:creator>
  <cp:lastModifiedBy>Sinisa</cp:lastModifiedBy>
  <cp:revision>22</cp:revision>
  <dcterms:created xsi:type="dcterms:W3CDTF">2013-01-28T14:58:39Z</dcterms:created>
  <dcterms:modified xsi:type="dcterms:W3CDTF">2013-01-28T20:53:30Z</dcterms:modified>
</cp:coreProperties>
</file>