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9" r:id="rId4"/>
    <p:sldId id="260" r:id="rId5"/>
    <p:sldId id="262" r:id="rId6"/>
    <p:sldId id="263" r:id="rId7"/>
    <p:sldId id="261" r:id="rId8"/>
  </p:sldIdLst>
  <p:sldSz cx="9144000" cy="6858000" type="screen4x3"/>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598029E-B1C0-44A4-A39D-2CF2C9617207}" type="datetimeFigureOut">
              <a:rPr lang="sr-Latn-CS" smtClean="0"/>
              <a:t>14.5.2013</a:t>
            </a:fld>
            <a:endParaRPr lang="sr-Latn-CS"/>
          </a:p>
        </p:txBody>
      </p:sp>
      <p:sp>
        <p:nvSpPr>
          <p:cNvPr id="19" name="Footer Placeholder 18"/>
          <p:cNvSpPr>
            <a:spLocks noGrp="1"/>
          </p:cNvSpPr>
          <p:nvPr>
            <p:ph type="ftr" sz="quarter" idx="11"/>
          </p:nvPr>
        </p:nvSpPr>
        <p:spPr/>
        <p:txBody>
          <a:bodyPr/>
          <a:lstStyle/>
          <a:p>
            <a:endParaRPr lang="sr-Latn-CS"/>
          </a:p>
        </p:txBody>
      </p:sp>
      <p:sp>
        <p:nvSpPr>
          <p:cNvPr id="27" name="Slide Number Placeholder 26"/>
          <p:cNvSpPr>
            <a:spLocks noGrp="1"/>
          </p:cNvSpPr>
          <p:nvPr>
            <p:ph type="sldNum" sz="quarter" idx="12"/>
          </p:nvPr>
        </p:nvSpPr>
        <p:spPr/>
        <p:txBody>
          <a:bodyPr/>
          <a:lstStyle/>
          <a:p>
            <a:fld id="{6EB8DD8F-6C3A-4835-BADD-ED9468728B36}" type="slidenum">
              <a:rPr lang="sr-Latn-CS" smtClean="0"/>
              <a:t>‹#›</a:t>
            </a:fld>
            <a:endParaRPr lang="sr-Latn-C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598029E-B1C0-44A4-A39D-2CF2C9617207}" type="datetimeFigureOut">
              <a:rPr lang="sr-Latn-CS" smtClean="0"/>
              <a:t>14.5.2013</a:t>
            </a:fld>
            <a:endParaRPr lang="sr-Latn-CS"/>
          </a:p>
        </p:txBody>
      </p:sp>
      <p:sp>
        <p:nvSpPr>
          <p:cNvPr id="5" name="Footer Placeholder 4"/>
          <p:cNvSpPr>
            <a:spLocks noGrp="1"/>
          </p:cNvSpPr>
          <p:nvPr>
            <p:ph type="ftr" sz="quarter" idx="11"/>
          </p:nvPr>
        </p:nvSpPr>
        <p:spPr/>
        <p:txBody>
          <a:bodyPr/>
          <a:lstStyle/>
          <a:p>
            <a:endParaRPr lang="sr-Latn-CS"/>
          </a:p>
        </p:txBody>
      </p:sp>
      <p:sp>
        <p:nvSpPr>
          <p:cNvPr id="6" name="Slide Number Placeholder 5"/>
          <p:cNvSpPr>
            <a:spLocks noGrp="1"/>
          </p:cNvSpPr>
          <p:nvPr>
            <p:ph type="sldNum" sz="quarter" idx="12"/>
          </p:nvPr>
        </p:nvSpPr>
        <p:spPr/>
        <p:txBody>
          <a:bodyPr/>
          <a:lstStyle/>
          <a:p>
            <a:fld id="{6EB8DD8F-6C3A-4835-BADD-ED9468728B36}" type="slidenum">
              <a:rPr lang="sr-Latn-CS" smtClean="0"/>
              <a:t>‹#›</a:t>
            </a:fld>
            <a:endParaRPr lang="sr-Latn-C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598029E-B1C0-44A4-A39D-2CF2C9617207}" type="datetimeFigureOut">
              <a:rPr lang="sr-Latn-CS" smtClean="0"/>
              <a:t>14.5.2013</a:t>
            </a:fld>
            <a:endParaRPr lang="sr-Latn-CS"/>
          </a:p>
        </p:txBody>
      </p:sp>
      <p:sp>
        <p:nvSpPr>
          <p:cNvPr id="5" name="Footer Placeholder 4"/>
          <p:cNvSpPr>
            <a:spLocks noGrp="1"/>
          </p:cNvSpPr>
          <p:nvPr>
            <p:ph type="ftr" sz="quarter" idx="11"/>
          </p:nvPr>
        </p:nvSpPr>
        <p:spPr/>
        <p:txBody>
          <a:bodyPr/>
          <a:lstStyle/>
          <a:p>
            <a:endParaRPr lang="sr-Latn-CS"/>
          </a:p>
        </p:txBody>
      </p:sp>
      <p:sp>
        <p:nvSpPr>
          <p:cNvPr id="6" name="Slide Number Placeholder 5"/>
          <p:cNvSpPr>
            <a:spLocks noGrp="1"/>
          </p:cNvSpPr>
          <p:nvPr>
            <p:ph type="sldNum" sz="quarter" idx="12"/>
          </p:nvPr>
        </p:nvSpPr>
        <p:spPr/>
        <p:txBody>
          <a:bodyPr/>
          <a:lstStyle/>
          <a:p>
            <a:fld id="{6EB8DD8F-6C3A-4835-BADD-ED9468728B36}" type="slidenum">
              <a:rPr lang="sr-Latn-CS" smtClean="0"/>
              <a:t>‹#›</a:t>
            </a:fld>
            <a:endParaRPr lang="sr-Latn-C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598029E-B1C0-44A4-A39D-2CF2C9617207}" type="datetimeFigureOut">
              <a:rPr lang="sr-Latn-CS" smtClean="0"/>
              <a:t>14.5.2013</a:t>
            </a:fld>
            <a:endParaRPr lang="sr-Latn-CS"/>
          </a:p>
        </p:txBody>
      </p:sp>
      <p:sp>
        <p:nvSpPr>
          <p:cNvPr id="6" name="Footer Placeholder 5"/>
          <p:cNvSpPr>
            <a:spLocks noGrp="1"/>
          </p:cNvSpPr>
          <p:nvPr>
            <p:ph type="ftr" sz="quarter" idx="11"/>
          </p:nvPr>
        </p:nvSpPr>
        <p:spPr/>
        <p:txBody>
          <a:bodyPr/>
          <a:lstStyle/>
          <a:p>
            <a:endParaRPr lang="sr-Latn-CS"/>
          </a:p>
        </p:txBody>
      </p:sp>
      <p:sp>
        <p:nvSpPr>
          <p:cNvPr id="7" name="Slide Number Placeholder 6"/>
          <p:cNvSpPr>
            <a:spLocks noGrp="1"/>
          </p:cNvSpPr>
          <p:nvPr>
            <p:ph type="sldNum" sz="quarter" idx="12"/>
          </p:nvPr>
        </p:nvSpPr>
        <p:spPr/>
        <p:txBody>
          <a:bodyPr/>
          <a:lstStyle/>
          <a:p>
            <a:fld id="{6EB8DD8F-6C3A-4835-BADD-ED9468728B36}" type="slidenum">
              <a:rPr lang="sr-Latn-CS" smtClean="0"/>
              <a:t>‹#›</a:t>
            </a:fld>
            <a:endParaRPr lang="sr-Latn-C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598029E-B1C0-44A4-A39D-2CF2C9617207}" type="datetimeFigureOut">
              <a:rPr lang="sr-Latn-CS" smtClean="0"/>
              <a:t>14.5.2013</a:t>
            </a:fld>
            <a:endParaRPr lang="sr-Latn-CS"/>
          </a:p>
        </p:txBody>
      </p:sp>
      <p:sp>
        <p:nvSpPr>
          <p:cNvPr id="8" name="Footer Placeholder 7"/>
          <p:cNvSpPr>
            <a:spLocks noGrp="1"/>
          </p:cNvSpPr>
          <p:nvPr>
            <p:ph type="ftr" sz="quarter" idx="11"/>
          </p:nvPr>
        </p:nvSpPr>
        <p:spPr/>
        <p:txBody>
          <a:bodyPr/>
          <a:lstStyle/>
          <a:p>
            <a:endParaRPr lang="sr-Latn-CS"/>
          </a:p>
        </p:txBody>
      </p:sp>
      <p:sp>
        <p:nvSpPr>
          <p:cNvPr id="9" name="Slide Number Placeholder 8"/>
          <p:cNvSpPr>
            <a:spLocks noGrp="1"/>
          </p:cNvSpPr>
          <p:nvPr>
            <p:ph type="sldNum" sz="quarter" idx="12"/>
          </p:nvPr>
        </p:nvSpPr>
        <p:spPr/>
        <p:txBody>
          <a:bodyPr/>
          <a:lstStyle/>
          <a:p>
            <a:fld id="{6EB8DD8F-6C3A-4835-BADD-ED9468728B36}" type="slidenum">
              <a:rPr lang="sr-Latn-CS" smtClean="0"/>
              <a:t>‹#›</a:t>
            </a:fld>
            <a:endParaRPr lang="sr-Latn-C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7598029E-B1C0-44A4-A39D-2CF2C9617207}" type="datetimeFigureOut">
              <a:rPr lang="sr-Latn-CS" smtClean="0"/>
              <a:t>14.5.2013</a:t>
            </a:fld>
            <a:endParaRPr lang="sr-Latn-CS"/>
          </a:p>
        </p:txBody>
      </p:sp>
      <p:sp>
        <p:nvSpPr>
          <p:cNvPr id="8" name="Slide Number Placeholder 7"/>
          <p:cNvSpPr>
            <a:spLocks noGrp="1"/>
          </p:cNvSpPr>
          <p:nvPr>
            <p:ph type="sldNum" sz="quarter" idx="11"/>
          </p:nvPr>
        </p:nvSpPr>
        <p:spPr/>
        <p:txBody>
          <a:bodyPr/>
          <a:lstStyle/>
          <a:p>
            <a:fld id="{6EB8DD8F-6C3A-4835-BADD-ED9468728B36}" type="slidenum">
              <a:rPr lang="sr-Latn-CS" smtClean="0"/>
              <a:t>‹#›</a:t>
            </a:fld>
            <a:endParaRPr lang="sr-Latn-CS"/>
          </a:p>
        </p:txBody>
      </p:sp>
      <p:sp>
        <p:nvSpPr>
          <p:cNvPr id="9" name="Footer Placeholder 8"/>
          <p:cNvSpPr>
            <a:spLocks noGrp="1"/>
          </p:cNvSpPr>
          <p:nvPr>
            <p:ph type="ftr" sz="quarter" idx="12"/>
          </p:nvPr>
        </p:nvSpPr>
        <p:spPr/>
        <p:txBody>
          <a:bodyPr/>
          <a:lstStyle/>
          <a:p>
            <a:endParaRPr lang="sr-Latn-C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8029E-B1C0-44A4-A39D-2CF2C9617207}" type="datetimeFigureOut">
              <a:rPr lang="sr-Latn-CS" smtClean="0"/>
              <a:t>14.5.2013</a:t>
            </a:fld>
            <a:endParaRPr lang="sr-Latn-CS"/>
          </a:p>
        </p:txBody>
      </p:sp>
      <p:sp>
        <p:nvSpPr>
          <p:cNvPr id="3" name="Footer Placeholder 2"/>
          <p:cNvSpPr>
            <a:spLocks noGrp="1"/>
          </p:cNvSpPr>
          <p:nvPr>
            <p:ph type="ftr" sz="quarter" idx="11"/>
          </p:nvPr>
        </p:nvSpPr>
        <p:spPr/>
        <p:txBody>
          <a:bodyPr/>
          <a:lstStyle/>
          <a:p>
            <a:endParaRPr lang="sr-Latn-CS"/>
          </a:p>
        </p:txBody>
      </p:sp>
      <p:sp>
        <p:nvSpPr>
          <p:cNvPr id="4" name="Slide Number Placeholder 3"/>
          <p:cNvSpPr>
            <a:spLocks noGrp="1"/>
          </p:cNvSpPr>
          <p:nvPr>
            <p:ph type="sldNum" sz="quarter" idx="12"/>
          </p:nvPr>
        </p:nvSpPr>
        <p:spPr/>
        <p:txBody>
          <a:bodyPr/>
          <a:lstStyle/>
          <a:p>
            <a:fld id="{6EB8DD8F-6C3A-4835-BADD-ED9468728B36}" type="slidenum">
              <a:rPr lang="sr-Latn-CS" smtClean="0"/>
              <a:t>‹#›</a:t>
            </a:fld>
            <a:endParaRPr lang="sr-Latn-C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598029E-B1C0-44A4-A39D-2CF2C9617207}" type="datetimeFigureOut">
              <a:rPr lang="sr-Latn-CS" smtClean="0"/>
              <a:t>14.5.2013</a:t>
            </a:fld>
            <a:endParaRPr lang="sr-Latn-CS"/>
          </a:p>
        </p:txBody>
      </p:sp>
      <p:sp>
        <p:nvSpPr>
          <p:cNvPr id="6" name="Footer Placeholder 5"/>
          <p:cNvSpPr>
            <a:spLocks noGrp="1"/>
          </p:cNvSpPr>
          <p:nvPr>
            <p:ph type="ftr" sz="quarter" idx="11"/>
          </p:nvPr>
        </p:nvSpPr>
        <p:spPr/>
        <p:txBody>
          <a:bodyPr/>
          <a:lstStyle/>
          <a:p>
            <a:endParaRPr lang="sr-Latn-CS"/>
          </a:p>
        </p:txBody>
      </p:sp>
      <p:sp>
        <p:nvSpPr>
          <p:cNvPr id="7" name="Slide Number Placeholder 6"/>
          <p:cNvSpPr>
            <a:spLocks noGrp="1"/>
          </p:cNvSpPr>
          <p:nvPr>
            <p:ph type="sldNum" sz="quarter" idx="12"/>
          </p:nvPr>
        </p:nvSpPr>
        <p:spPr>
          <a:xfrm>
            <a:off x="8156448" y="6422064"/>
            <a:ext cx="762000" cy="365125"/>
          </a:xfrm>
        </p:spPr>
        <p:txBody>
          <a:bodyPr/>
          <a:lstStyle/>
          <a:p>
            <a:fld id="{6EB8DD8F-6C3A-4835-BADD-ED9468728B36}" type="slidenum">
              <a:rPr lang="sr-Latn-CS" smtClean="0"/>
              <a:t>‹#›</a:t>
            </a:fld>
            <a:endParaRPr lang="sr-Latn-C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7598029E-B1C0-44A4-A39D-2CF2C9617207}" type="datetimeFigureOut">
              <a:rPr lang="sr-Latn-CS" smtClean="0"/>
              <a:t>14.5.2013</a:t>
            </a:fld>
            <a:endParaRPr lang="sr-Latn-CS"/>
          </a:p>
        </p:txBody>
      </p:sp>
      <p:sp>
        <p:nvSpPr>
          <p:cNvPr id="6" name="Footer Placeholder 5"/>
          <p:cNvSpPr>
            <a:spLocks noGrp="1"/>
          </p:cNvSpPr>
          <p:nvPr>
            <p:ph type="ftr" sz="quarter" idx="11"/>
          </p:nvPr>
        </p:nvSpPr>
        <p:spPr/>
        <p:txBody>
          <a:bodyPr/>
          <a:lstStyle/>
          <a:p>
            <a:endParaRPr lang="sr-Latn-CS"/>
          </a:p>
        </p:txBody>
      </p:sp>
      <p:sp>
        <p:nvSpPr>
          <p:cNvPr id="7" name="Slide Number Placeholder 6"/>
          <p:cNvSpPr>
            <a:spLocks noGrp="1"/>
          </p:cNvSpPr>
          <p:nvPr>
            <p:ph type="sldNum" sz="quarter" idx="12"/>
          </p:nvPr>
        </p:nvSpPr>
        <p:spPr/>
        <p:txBody>
          <a:bodyPr/>
          <a:lstStyle/>
          <a:p>
            <a:fld id="{6EB8DD8F-6C3A-4835-BADD-ED9468728B36}" type="slidenum">
              <a:rPr lang="sr-Latn-CS" smtClean="0"/>
              <a:t>‹#›</a:t>
            </a:fld>
            <a:endParaRPr lang="sr-Latn-C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598029E-B1C0-44A4-A39D-2CF2C9617207}" type="datetimeFigureOut">
              <a:rPr lang="sr-Latn-CS" smtClean="0"/>
              <a:t>14.5.2013</a:t>
            </a:fld>
            <a:endParaRPr lang="sr-Latn-CS"/>
          </a:p>
        </p:txBody>
      </p:sp>
      <p:sp>
        <p:nvSpPr>
          <p:cNvPr id="5" name="Footer Placeholder 4"/>
          <p:cNvSpPr>
            <a:spLocks noGrp="1"/>
          </p:cNvSpPr>
          <p:nvPr>
            <p:ph type="ftr" sz="quarter" idx="11"/>
          </p:nvPr>
        </p:nvSpPr>
        <p:spPr/>
        <p:txBody>
          <a:bodyPr/>
          <a:lstStyle/>
          <a:p>
            <a:endParaRPr lang="sr-Latn-CS"/>
          </a:p>
        </p:txBody>
      </p:sp>
      <p:sp>
        <p:nvSpPr>
          <p:cNvPr id="6" name="Slide Number Placeholder 5"/>
          <p:cNvSpPr>
            <a:spLocks noGrp="1"/>
          </p:cNvSpPr>
          <p:nvPr>
            <p:ph type="sldNum" sz="quarter" idx="12"/>
          </p:nvPr>
        </p:nvSpPr>
        <p:spPr/>
        <p:txBody>
          <a:bodyPr/>
          <a:lstStyle/>
          <a:p>
            <a:fld id="{6EB8DD8F-6C3A-4835-BADD-ED9468728B36}" type="slidenum">
              <a:rPr lang="sr-Latn-CS" smtClean="0"/>
              <a:t>‹#›</a:t>
            </a:fld>
            <a:endParaRPr lang="sr-Latn-C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598029E-B1C0-44A4-A39D-2CF2C9617207}" type="datetimeFigureOut">
              <a:rPr lang="sr-Latn-CS" smtClean="0"/>
              <a:t>14.5.2013</a:t>
            </a:fld>
            <a:endParaRPr lang="sr-Latn-CS"/>
          </a:p>
        </p:txBody>
      </p:sp>
      <p:sp>
        <p:nvSpPr>
          <p:cNvPr id="5" name="Footer Placeholder 4"/>
          <p:cNvSpPr>
            <a:spLocks noGrp="1"/>
          </p:cNvSpPr>
          <p:nvPr>
            <p:ph type="ftr" sz="quarter" idx="11"/>
          </p:nvPr>
        </p:nvSpPr>
        <p:spPr/>
        <p:txBody>
          <a:bodyPr/>
          <a:lstStyle/>
          <a:p>
            <a:endParaRPr lang="sr-Latn-CS"/>
          </a:p>
        </p:txBody>
      </p:sp>
      <p:sp>
        <p:nvSpPr>
          <p:cNvPr id="6" name="Slide Number Placeholder 5"/>
          <p:cNvSpPr>
            <a:spLocks noGrp="1"/>
          </p:cNvSpPr>
          <p:nvPr>
            <p:ph type="sldNum" sz="quarter" idx="12"/>
          </p:nvPr>
        </p:nvSpPr>
        <p:spPr/>
        <p:txBody>
          <a:bodyPr/>
          <a:lstStyle/>
          <a:p>
            <a:fld id="{6EB8DD8F-6C3A-4835-BADD-ED9468728B36}" type="slidenum">
              <a:rPr lang="sr-Latn-CS" smtClean="0"/>
              <a:t>‹#›</a:t>
            </a:fld>
            <a:endParaRPr lang="sr-Latn-C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7598029E-B1C0-44A4-A39D-2CF2C9617207}" type="datetimeFigureOut">
              <a:rPr lang="sr-Latn-CS" smtClean="0"/>
              <a:t>14.5.2013</a:t>
            </a:fld>
            <a:endParaRPr lang="sr-Latn-C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sr-Latn-C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6EB8DD8F-6C3A-4835-BADD-ED9468728B36}" type="slidenum">
              <a:rPr lang="sr-Latn-CS" smtClean="0"/>
              <a:t>‹#›</a:t>
            </a:fld>
            <a:endParaRPr lang="sr-Latn-C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CS" dirty="0" smtClean="0"/>
              <a:t>Prvi svetski rat</a:t>
            </a:r>
            <a:endParaRPr lang="sr-Latn-CS" dirty="0"/>
          </a:p>
        </p:txBody>
      </p:sp>
      <p:sp>
        <p:nvSpPr>
          <p:cNvPr id="3" name="Subtitle 2"/>
          <p:cNvSpPr>
            <a:spLocks noGrp="1"/>
          </p:cNvSpPr>
          <p:nvPr>
            <p:ph type="subTitle" idx="1"/>
          </p:nvPr>
        </p:nvSpPr>
        <p:spPr>
          <a:xfrm>
            <a:off x="2214546" y="5000636"/>
            <a:ext cx="6172200" cy="1371600"/>
          </a:xfrm>
        </p:spPr>
        <p:txBody>
          <a:bodyPr>
            <a:normAutofit/>
          </a:bodyPr>
          <a:lstStyle/>
          <a:p>
            <a:r>
              <a:rPr lang="sr-Latn-CS" dirty="0" smtClean="0"/>
              <a:t>PRIPREMILE:ANA,OLIVERA,DAJANA I MARINA</a:t>
            </a:r>
            <a:endParaRPr lang="sr-Latn-CS" dirty="0"/>
          </a:p>
        </p:txBody>
      </p:sp>
      <p:sp>
        <p:nvSpPr>
          <p:cNvPr id="4" name="Vertical Scroll 3"/>
          <p:cNvSpPr/>
          <p:nvPr/>
        </p:nvSpPr>
        <p:spPr>
          <a:xfrm rot="9885493">
            <a:off x="5204137" y="4401973"/>
            <a:ext cx="1033272" cy="11430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CS"/>
          </a:p>
        </p:txBody>
      </p:sp>
    </p:spTree>
  </p:cSld>
  <p:clrMapOvr>
    <a:masterClrMapping/>
  </p:clrMapOvr>
  <p:transition>
    <p:wedge/>
    <p:sndAc>
      <p:stSnd>
        <p:snd r:embed="rId2" name="explode.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Objava</a:t>
            </a:r>
            <a:r>
              <a:rPr lang="en-US" dirty="0" smtClean="0"/>
              <a:t> rata</a:t>
            </a:r>
            <a:endParaRPr lang="sr-Latn-CS" dirty="0"/>
          </a:p>
        </p:txBody>
      </p:sp>
      <p:sp>
        <p:nvSpPr>
          <p:cNvPr id="2" name="Content Placeholder 1"/>
          <p:cNvSpPr>
            <a:spLocks noGrp="1"/>
          </p:cNvSpPr>
          <p:nvPr>
            <p:ph idx="1"/>
          </p:nvPr>
        </p:nvSpPr>
        <p:spPr>
          <a:ln>
            <a:solidFill>
              <a:schemeClr val="accent3">
                <a:lumMod val="20000"/>
                <a:lumOff val="80000"/>
              </a:schemeClr>
            </a:solidFill>
          </a:ln>
        </p:spPr>
        <p:txBody>
          <a:bodyPr>
            <a:normAutofit lnSpcReduction="10000"/>
          </a:bodyPr>
          <a:lstStyle/>
          <a:p>
            <a:pPr>
              <a:buNone/>
            </a:pPr>
            <a:r>
              <a:rPr lang="sr-Latn-CS" dirty="0" smtClean="0"/>
              <a:t>Vlada Austrougarske iskoristila je ubistvo nadvojvode Franca Ferninanda kao povod za resavanje srpskog pitanja čemu je imala podršku Nemačke.Dana 23.jula 1914.godine Srbiji je upucen  ultimatum koji je zadržao 10 zahteva,od kojih su neki bili neprihvatljivi za suverenu državu.Odgovor Srbije na ultimatum koji je imao rezervisan pod brojem 6 bio odbijen.</a:t>
            </a:r>
            <a:endParaRPr lang="sr-Latn-CS" dirty="0"/>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dirty="0" smtClean="0"/>
              <a:t>Sarajevski atentat</a:t>
            </a:r>
            <a:endParaRPr lang="sr-Latn-CS" dirty="0"/>
          </a:p>
        </p:txBody>
      </p:sp>
      <p:sp>
        <p:nvSpPr>
          <p:cNvPr id="3" name="Content Placeholder 2"/>
          <p:cNvSpPr>
            <a:spLocks noGrp="1"/>
          </p:cNvSpPr>
          <p:nvPr>
            <p:ph idx="1"/>
          </p:nvPr>
        </p:nvSpPr>
        <p:spPr/>
        <p:txBody>
          <a:bodyPr>
            <a:normAutofit fontScale="85000" lnSpcReduction="20000"/>
          </a:bodyPr>
          <a:lstStyle/>
          <a:p>
            <a:pPr>
              <a:buNone/>
            </a:pPr>
            <a:r>
              <a:rPr lang="sr-Latn-CS" dirty="0" smtClean="0"/>
              <a:t>Gavrilo Princip je 28.juna 1914. godine u Sarajevu  izvršio atentat na Austrougarskom prstonasledniku Franca Fernanda.Ovaj antentat  je bio jedan od događaja koji su prouzrokovali krizu,koja je potom dovela do izbijanja Prvog svetskog rata.Srpska vlada je uslovno prihvatila sve zahteve iz ultimatuma,sem tačkebroj 5,koja je narušavala suverinitet.Kraljevine Srbije i koja je bila u suprotnosti sa ustavom.Dobijeni odgovor na svoje zahteve Austrougarska nije smatrala zadovoljavajućim,pa je odmah objavila rat Srbiji.</a:t>
            </a:r>
            <a:endParaRPr lang="sr-Latn-CS" dirty="0"/>
          </a:p>
        </p:txBody>
      </p:sp>
    </p:spTree>
  </p:cSld>
  <p:clrMapOvr>
    <a:masterClrMapping/>
  </p:clrMapOvr>
  <p:transition>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dirty="0" smtClean="0"/>
              <a:t>Svetske sile</a:t>
            </a:r>
            <a:endParaRPr lang="sr-Latn-CS" dirty="0"/>
          </a:p>
        </p:txBody>
      </p:sp>
      <p:sp>
        <p:nvSpPr>
          <p:cNvPr id="3" name="Content Placeholder 2"/>
          <p:cNvSpPr>
            <a:spLocks noGrp="1"/>
          </p:cNvSpPr>
          <p:nvPr>
            <p:ph idx="1"/>
          </p:nvPr>
        </p:nvSpPr>
        <p:spPr/>
        <p:txBody>
          <a:bodyPr/>
          <a:lstStyle/>
          <a:p>
            <a:pPr>
              <a:buNone/>
            </a:pPr>
            <a:r>
              <a:rPr lang="sr-Latn-CS" dirty="0" smtClean="0"/>
              <a:t>U prvom svetskom ratu ucestvovale su mnoge svetske sile,a  najpoznatija licnost je Gavrilo Princip.Kao sto smo vec pominjale,Gavrilo Princip je ubio Nemackog nadvojvodu,to jest Nemackog princa Franca Ferninanda u Sarajevu 28.juna 1914. godine i izvrsio na njega Sarajevski atentat.Gavrilo Princip je inace bio Srbin iz Bosne.</a:t>
            </a:r>
          </a:p>
        </p:txBody>
      </p:sp>
    </p:spTree>
  </p:cSld>
  <p:clrMapOvr>
    <a:masterClrMapping/>
  </p:clrMapOvr>
  <p:transition>
    <p:randomBa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dirty="0" smtClean="0"/>
              <a:t>NEOPOZNATE REČI:</a:t>
            </a:r>
            <a:endParaRPr lang="sr-Latn-CS" dirty="0"/>
          </a:p>
        </p:txBody>
      </p:sp>
      <p:sp>
        <p:nvSpPr>
          <p:cNvPr id="3" name="Content Placeholder 2"/>
          <p:cNvSpPr>
            <a:spLocks noGrp="1"/>
          </p:cNvSpPr>
          <p:nvPr>
            <p:ph idx="1"/>
          </p:nvPr>
        </p:nvSpPr>
        <p:spPr/>
        <p:txBody>
          <a:bodyPr/>
          <a:lstStyle/>
          <a:p>
            <a:r>
              <a:rPr lang="sr-Latn-CS" dirty="0" smtClean="0"/>
              <a:t>Ultimatum-u ovom slučaju ova reč znači poziv za ratovanje zbog atentata koji Srbija nije mogla da odbije jer je bila primorana da ratuje sa njima.</a:t>
            </a:r>
            <a:endParaRPr lang="sr-Latn-CS" dirty="0"/>
          </a:p>
        </p:txBody>
      </p:sp>
      <p:sp>
        <p:nvSpPr>
          <p:cNvPr id="4" name="4-Point Star 3"/>
          <p:cNvSpPr/>
          <p:nvPr/>
        </p:nvSpPr>
        <p:spPr>
          <a:xfrm>
            <a:off x="5429256" y="500042"/>
            <a:ext cx="914400" cy="91440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C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CS" dirty="0" smtClean="0"/>
              <a:t>Nadamo se da vam se dopalo</a:t>
            </a:r>
            <a:endParaRPr lang="sr-Latn-CS" dirty="0"/>
          </a:p>
        </p:txBody>
      </p:sp>
      <p:sp>
        <p:nvSpPr>
          <p:cNvPr id="3" name="Content Placeholder 2"/>
          <p:cNvSpPr>
            <a:spLocks noGrp="1"/>
          </p:cNvSpPr>
          <p:nvPr>
            <p:ph idx="1"/>
          </p:nvPr>
        </p:nvSpPr>
        <p:spPr/>
        <p:txBody>
          <a:bodyPr/>
          <a:lstStyle/>
          <a:p>
            <a:pPr>
              <a:buNone/>
            </a:pPr>
            <a:r>
              <a:rPr lang="sr-Latn-CS" dirty="0" smtClean="0"/>
              <a:t>DOVIDJENJA!                 I LOVE YOU!</a:t>
            </a:r>
            <a:endParaRPr lang="sr-Latn-CS" dirty="0"/>
          </a:p>
        </p:txBody>
      </p:sp>
      <p:sp>
        <p:nvSpPr>
          <p:cNvPr id="4" name="Smiley Face 3"/>
          <p:cNvSpPr/>
          <p:nvPr/>
        </p:nvSpPr>
        <p:spPr>
          <a:xfrm>
            <a:off x="4000496" y="3714752"/>
            <a:ext cx="914400" cy="9144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CS"/>
          </a:p>
        </p:txBody>
      </p:sp>
      <p:sp>
        <p:nvSpPr>
          <p:cNvPr id="5" name="Oval Callout 4"/>
          <p:cNvSpPr/>
          <p:nvPr/>
        </p:nvSpPr>
        <p:spPr>
          <a:xfrm>
            <a:off x="4929190" y="3714752"/>
            <a:ext cx="914400" cy="61264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CS"/>
          </a:p>
        </p:txBody>
      </p:sp>
      <p:sp>
        <p:nvSpPr>
          <p:cNvPr id="6" name="Heart 5"/>
          <p:cNvSpPr/>
          <p:nvPr/>
        </p:nvSpPr>
        <p:spPr>
          <a:xfrm>
            <a:off x="5572132" y="2428868"/>
            <a:ext cx="914400" cy="9144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C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dirty="0" smtClean="0"/>
              <a:t>GOODBYE!</a:t>
            </a:r>
            <a:endParaRPr lang="sr-Latn-CS" dirty="0"/>
          </a:p>
        </p:txBody>
      </p:sp>
      <p:sp>
        <p:nvSpPr>
          <p:cNvPr id="3" name="Content Placeholder 2"/>
          <p:cNvSpPr>
            <a:spLocks noGrp="1"/>
          </p:cNvSpPr>
          <p:nvPr>
            <p:ph idx="1"/>
          </p:nvPr>
        </p:nvSpPr>
        <p:spPr/>
        <p:txBody>
          <a:bodyPr/>
          <a:lstStyle/>
          <a:p>
            <a:pPr>
              <a:buNone/>
            </a:pPr>
            <a:r>
              <a:rPr lang="sr-Latn-CS" dirty="0" smtClean="0"/>
              <a:t>      </a:t>
            </a:r>
            <a:endParaRPr lang="sr-Latn-CS" dirty="0"/>
          </a:p>
        </p:txBody>
      </p:sp>
      <p:sp>
        <p:nvSpPr>
          <p:cNvPr id="4" name="Smiley Face 3"/>
          <p:cNvSpPr/>
          <p:nvPr/>
        </p:nvSpPr>
        <p:spPr>
          <a:xfrm>
            <a:off x="357158" y="2857496"/>
            <a:ext cx="2500330" cy="2643206"/>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CS"/>
          </a:p>
        </p:txBody>
      </p:sp>
      <p:sp>
        <p:nvSpPr>
          <p:cNvPr id="6" name="Oval Callout 5"/>
          <p:cNvSpPr/>
          <p:nvPr/>
        </p:nvSpPr>
        <p:spPr>
          <a:xfrm>
            <a:off x="2857488" y="0"/>
            <a:ext cx="4357718" cy="3500462"/>
          </a:xfrm>
          <a:prstGeom prst="wedgeEllipseCallout">
            <a:avLst/>
          </a:prstGeom>
        </p:spPr>
        <p:style>
          <a:lnRef idx="1">
            <a:schemeClr val="dk1"/>
          </a:lnRef>
          <a:fillRef idx="3">
            <a:schemeClr val="dk1"/>
          </a:fillRef>
          <a:effectRef idx="2">
            <a:schemeClr val="dk1"/>
          </a:effectRef>
          <a:fontRef idx="minor">
            <a:schemeClr val="lt1"/>
          </a:fontRef>
        </p:style>
        <p:txBody>
          <a:bodyPr rtlCol="0" anchor="ctr"/>
          <a:lstStyle/>
          <a:p>
            <a:pPr algn="ctr"/>
            <a:r>
              <a:rPr lang="sr-Latn-CS" dirty="0" smtClean="0"/>
              <a:t>HVALA NA PAŽNJI NADAMO SE DA VAM SE SVIDELO!!!</a:t>
            </a:r>
          </a:p>
          <a:p>
            <a:pPr algn="ctr"/>
            <a:r>
              <a:rPr lang="sr-Latn-CS" dirty="0" smtClean="0"/>
              <a:t>I DA STE NEŠTO NAUČILI!!!!!</a:t>
            </a:r>
            <a:endParaRPr lang="sr-Latn-CS" dirty="0"/>
          </a:p>
        </p:txBody>
      </p:sp>
    </p:spTree>
  </p:cSld>
  <p:clrMapOvr>
    <a:masterClrMapping/>
  </p:clrMapOvr>
  <p:transition>
    <p:newsflash/>
  </p:transition>
  <p:timing>
    <p:tnLst>
      <p:par>
        <p:cTn id="1" dur="indefinite" restart="never" nodeType="tmRoot"/>
      </p:par>
    </p:tnLst>
  </p:timing>
</p:sld>
</file>

<file path=ppt/theme/theme1.xml><?xml version="1.0" encoding="utf-8"?>
<a:theme xmlns:a="http://schemas.openxmlformats.org/drawingml/2006/main" name="Technic">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182</TotalTime>
  <Words>241</Words>
  <Application>Microsoft Office PowerPoint</Application>
  <PresentationFormat>On-screen Show (4:3)</PresentationFormat>
  <Paragraphs>16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Technic</vt:lpstr>
      <vt:lpstr>Prvi svetski rat</vt:lpstr>
      <vt:lpstr>Objava rata</vt:lpstr>
      <vt:lpstr>Sarajevski atentat</vt:lpstr>
      <vt:lpstr>Svetske sile</vt:lpstr>
      <vt:lpstr>NEOPOZNATE REČI:</vt:lpstr>
      <vt:lpstr>Nadamo se da vam se dopalo</vt:lpstr>
      <vt:lpstr>GOODBYE!</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Prvi svetski rat </dc:title>
  <dc:creator>DEFAULT</dc:creator>
  <cp:lastModifiedBy>DEFAULT</cp:lastModifiedBy>
  <cp:revision>19</cp:revision>
  <dcterms:created xsi:type="dcterms:W3CDTF">2013-05-14T07:25:26Z</dcterms:created>
  <dcterms:modified xsi:type="dcterms:W3CDTF">2013-05-14T10:28:10Z</dcterms:modified>
</cp:coreProperties>
</file>