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76" r:id="rId6"/>
    <p:sldId id="259" r:id="rId7"/>
    <p:sldId id="267" r:id="rId8"/>
    <p:sldId id="268" r:id="rId9"/>
    <p:sldId id="269" r:id="rId10"/>
    <p:sldId id="278" r:id="rId11"/>
    <p:sldId id="270" r:id="rId12"/>
    <p:sldId id="279" r:id="rId13"/>
    <p:sldId id="271" r:id="rId14"/>
    <p:sldId id="272" r:id="rId15"/>
    <p:sldId id="273" r:id="rId16"/>
    <p:sldId id="274" r:id="rId17"/>
    <p:sldId id="280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34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2B133-46E3-470F-9A7C-D1E3A2D0AE90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ADAA3-9C20-4B68-A46F-3F96DA98CE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/>
              <a:t>RELJEF REPUBLIKE SRPSKE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Uvodni deo časa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 Šta je reljef?</a:t>
            </a:r>
          </a:p>
          <a:p>
            <a:r>
              <a:rPr lang="sr-Latn-CS" dirty="0" smtClean="0"/>
              <a:t>Koji oblici reljefa postoje?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Glavni deo časa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Danas ćemo upoznati reljef RS.</a:t>
            </a:r>
          </a:p>
          <a:p>
            <a:r>
              <a:rPr lang="sr-Latn-CS" dirty="0" smtClean="0"/>
              <a:t>Moći ćemo da pronađemo na karti određeni oblik reljefa.</a:t>
            </a:r>
          </a:p>
          <a:p>
            <a:r>
              <a:rPr lang="sr-Latn-CS" dirty="0" smtClean="0"/>
              <a:t>Razumećemo kako privreda zavisi od izgleda zemljišta.</a:t>
            </a:r>
          </a:p>
          <a:p>
            <a:endParaRPr lang="sr-Latn-C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Posmatraj reljef RS. Da li je RS više planinska ili ravničarska zemlja?</a:t>
            </a:r>
          </a:p>
          <a:p>
            <a:r>
              <a:rPr lang="sr-Latn-CS" dirty="0" smtClean="0"/>
              <a:t>Po čemu to znamo?</a:t>
            </a:r>
          </a:p>
          <a:p>
            <a:r>
              <a:rPr lang="sr-Latn-CS" dirty="0" smtClean="0"/>
              <a:t>U kom delu RS  se nalaze najveće ravnice?</a:t>
            </a:r>
          </a:p>
          <a:p>
            <a:r>
              <a:rPr lang="sr-Latn-CS" dirty="0" smtClean="0"/>
              <a:t>U kom delu RS se nalaze planine?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ndjelka\My Documents\reljef rs super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79676"/>
            <a:ext cx="5857916" cy="57801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Ravnice u 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CS" dirty="0" smtClean="0"/>
              <a:t>Šta ubrajamo u ravničarsko zemljište?</a:t>
            </a:r>
          </a:p>
          <a:p>
            <a:r>
              <a:rPr lang="sr-Latn-CS" dirty="0" smtClean="0"/>
              <a:t>Šta su: ravnice; polja; visoravni;rečne doline; kotline?</a:t>
            </a:r>
          </a:p>
          <a:p>
            <a:r>
              <a:rPr lang="sr-Latn-CS" dirty="0" smtClean="0"/>
              <a:t>Pronađi na karti najveće ravnice u RS?</a:t>
            </a:r>
          </a:p>
          <a:p>
            <a:r>
              <a:rPr lang="sr-Latn-CS" dirty="0" smtClean="0"/>
              <a:t>Gde se prostiru?</a:t>
            </a:r>
          </a:p>
          <a:p>
            <a:r>
              <a:rPr lang="sr-Latn-CS" dirty="0" smtClean="0"/>
              <a:t>U kom delu RS se nalaze najpoznatija polja?</a:t>
            </a:r>
          </a:p>
          <a:p>
            <a:r>
              <a:rPr lang="sr-Latn-CS" dirty="0" smtClean="0"/>
              <a:t>Pokažite ih na karti.</a:t>
            </a:r>
          </a:p>
          <a:p>
            <a:r>
              <a:rPr lang="sr-Latn-CS" dirty="0" smtClean="0"/>
              <a:t>Zašto je u ravničarskim predelima razvijena poljoprivreda?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Ravnice i polja u 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Semberija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Posavina</a:t>
            </a:r>
            <a:endParaRPr lang="en-US" dirty="0"/>
          </a:p>
        </p:txBody>
      </p:sp>
      <p:pic>
        <p:nvPicPr>
          <p:cNvPr id="3074" name="Picture 2" descr="C:\Documents and Settings\Andjelka\My Documents\bn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7010" y="2500306"/>
            <a:ext cx="3723486" cy="2792615"/>
          </a:xfrm>
          <a:prstGeom prst="rect">
            <a:avLst/>
          </a:prstGeom>
          <a:noFill/>
        </p:spPr>
      </p:pic>
      <p:pic>
        <p:nvPicPr>
          <p:cNvPr id="3075" name="Picture 3" descr="C:\Documents and Settings\Andjelka\My Documents\posav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500306"/>
            <a:ext cx="4643114" cy="25118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Lijevče polje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Popovo polje</a:t>
            </a:r>
            <a:endParaRPr lang="en-US" dirty="0"/>
          </a:p>
        </p:txBody>
      </p:sp>
      <p:pic>
        <p:nvPicPr>
          <p:cNvPr id="6146" name="Picture 2" descr="C:\Documents and Settings\Andjelka\My Documents\lp ok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922" y="2643182"/>
            <a:ext cx="3624190" cy="2714644"/>
          </a:xfrm>
          <a:prstGeom prst="rect">
            <a:avLst/>
          </a:prstGeom>
          <a:noFill/>
        </p:spPr>
      </p:pic>
      <p:pic>
        <p:nvPicPr>
          <p:cNvPr id="6147" name="Picture 3" descr="C:\Documents and Settings\Andjelka\My Documents\pop p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53540" y="2643182"/>
            <a:ext cx="3719563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Polje kod Srebrenice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Rogatička kotlina</a:t>
            </a:r>
            <a:endParaRPr lang="en-US" dirty="0"/>
          </a:p>
        </p:txBody>
      </p:sp>
      <p:pic>
        <p:nvPicPr>
          <p:cNvPr id="7170" name="Picture 2" descr="C:\Documents and Settings\Andjelka\My Documents\srebrenica polje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9548" y="2571744"/>
            <a:ext cx="3910310" cy="2928958"/>
          </a:xfrm>
          <a:prstGeom prst="rect">
            <a:avLst/>
          </a:prstGeom>
          <a:noFill/>
        </p:spPr>
      </p:pic>
      <p:pic>
        <p:nvPicPr>
          <p:cNvPr id="7171" name="Picture 3" descr="C:\Documents and Settings\Andjelka\My Documents\rogat kotl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03328" y="3000371"/>
            <a:ext cx="4526390" cy="23009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Niske planine 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Koja uzvišenja nazivamo planinama?</a:t>
            </a:r>
          </a:p>
          <a:p>
            <a:r>
              <a:rPr lang="sr-Latn-CS" dirty="0" smtClean="0"/>
              <a:t>Po čemu se razlikuju planine?</a:t>
            </a:r>
          </a:p>
          <a:p>
            <a:r>
              <a:rPr lang="sr-Latn-CS" dirty="0" smtClean="0"/>
              <a:t>Niske planine su uzvišenja od ____ do ____ m nadmorske visine.</a:t>
            </a:r>
          </a:p>
          <a:p>
            <a:r>
              <a:rPr lang="sr-Latn-CS" dirty="0" smtClean="0"/>
              <a:t>Koje su naše najpoznatije niske planine?</a:t>
            </a:r>
          </a:p>
          <a:p>
            <a:r>
              <a:rPr lang="sr-Latn-CS" dirty="0" smtClean="0"/>
              <a:t>Pokažite ih na geografskoj karti.</a:t>
            </a:r>
          </a:p>
          <a:p>
            <a:r>
              <a:rPr lang="sr-Latn-CS" dirty="0" smtClean="0"/>
              <a:t>Šta ubrajamo u planinska bogatstva?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Niske planine 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Majevica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Kozara</a:t>
            </a:r>
            <a:endParaRPr lang="en-US" dirty="0"/>
          </a:p>
        </p:txBody>
      </p:sp>
      <p:pic>
        <p:nvPicPr>
          <p:cNvPr id="8194" name="Picture 2" descr="C:\Documents and Settings\Andjelka\My Documents\majevica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9548" y="2571743"/>
            <a:ext cx="4005685" cy="3000397"/>
          </a:xfrm>
          <a:prstGeom prst="rect">
            <a:avLst/>
          </a:prstGeom>
          <a:noFill/>
        </p:spPr>
      </p:pic>
      <p:pic>
        <p:nvPicPr>
          <p:cNvPr id="8195" name="Picture 3" descr="C:\Documents and Settings\Andjelka\My Documents\kozara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33656" y="2643182"/>
            <a:ext cx="3910310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r-Latn-CS" dirty="0" smtClean="0"/>
              <a:t>Srednje i visoke planine 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lnSpcReduction="10000"/>
          </a:bodyPr>
          <a:lstStyle/>
          <a:p>
            <a:r>
              <a:rPr lang="sr-Latn-CS" dirty="0" smtClean="0"/>
              <a:t>Koju nadmorsku visinu zauzimaju srednje visoke i visoke planine?</a:t>
            </a:r>
          </a:p>
          <a:p>
            <a:r>
              <a:rPr lang="sr-Latn-CS" dirty="0" smtClean="0"/>
              <a:t>U kom delu RS se nalaze visoke planine?</a:t>
            </a:r>
          </a:p>
          <a:p>
            <a:r>
              <a:rPr lang="sr-Latn-CS" dirty="0" smtClean="0"/>
              <a:t>Koje su najpoznatije visoke planine?</a:t>
            </a:r>
          </a:p>
          <a:p>
            <a:r>
              <a:rPr lang="sr-Latn-CS" dirty="0" smtClean="0"/>
              <a:t>Pronađite ih na karti.</a:t>
            </a:r>
          </a:p>
          <a:p>
            <a:r>
              <a:rPr lang="sr-Latn-CS" dirty="0" smtClean="0"/>
              <a:t>Nabroj koje su najpoznatije srednje visoke planine.</a:t>
            </a:r>
          </a:p>
          <a:p>
            <a:r>
              <a:rPr lang="sr-Latn-CS" dirty="0" smtClean="0"/>
              <a:t>Pokažite ih na geografskoj karti.</a:t>
            </a:r>
          </a:p>
          <a:p>
            <a:r>
              <a:rPr lang="sr-Latn-CS" dirty="0" smtClean="0"/>
              <a:t>Uporedite izgled niskih i visokih planina.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Srednje visoke planine 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Jahorina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Romanija</a:t>
            </a:r>
            <a:endParaRPr lang="en-US" dirty="0"/>
          </a:p>
        </p:txBody>
      </p:sp>
      <p:pic>
        <p:nvPicPr>
          <p:cNvPr id="9218" name="Picture 2" descr="C:\Documents and Settings\Andjelka\My Documents\jahorina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9548" y="2571743"/>
            <a:ext cx="3773824" cy="2826725"/>
          </a:xfrm>
          <a:prstGeom prst="rect">
            <a:avLst/>
          </a:prstGeom>
          <a:noFill/>
        </p:spPr>
      </p:pic>
      <p:pic>
        <p:nvPicPr>
          <p:cNvPr id="9220" name="Picture 4" descr="C:\Documents and Settings\Andjelka\My Documents\romanija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58167" y="2571744"/>
            <a:ext cx="3719564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Visoke planine 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Zelengora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Volujak</a:t>
            </a:r>
            <a:endParaRPr lang="en-US" dirty="0"/>
          </a:p>
        </p:txBody>
      </p:sp>
      <p:pic>
        <p:nvPicPr>
          <p:cNvPr id="10242" name="Picture 2" descr="C:\Documents and Settings\Andjelka\My Documents\zelengora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922" y="2643182"/>
            <a:ext cx="3814936" cy="2857520"/>
          </a:xfrm>
          <a:prstGeom prst="rect">
            <a:avLst/>
          </a:prstGeom>
          <a:noFill/>
        </p:spPr>
      </p:pic>
      <p:pic>
        <p:nvPicPr>
          <p:cNvPr id="10243" name="Picture 3" descr="C:\Documents and Settings\Andjelka\My Documents\volujak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56129" y="2643182"/>
            <a:ext cx="3810027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Maglić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Lelija</a:t>
            </a:r>
            <a:endParaRPr lang="en-US" dirty="0"/>
          </a:p>
        </p:txBody>
      </p:sp>
      <p:pic>
        <p:nvPicPr>
          <p:cNvPr id="11266" name="Picture 2" descr="C:\Documents and Settings\Andjelka\My Documents\maglić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474" y="2500306"/>
            <a:ext cx="4080024" cy="3071833"/>
          </a:xfrm>
          <a:prstGeom prst="rect">
            <a:avLst/>
          </a:prstGeom>
          <a:noFill/>
        </p:spPr>
      </p:pic>
      <p:pic>
        <p:nvPicPr>
          <p:cNvPr id="11267" name="Picture 3" descr="C:\Documents and Settings\Andjelka\My Documents\lelija2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60879" y="2571744"/>
            <a:ext cx="3810026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Jezero  na Magliću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Crno jezero na Zelengori</a:t>
            </a:r>
            <a:endParaRPr lang="en-US" dirty="0"/>
          </a:p>
        </p:txBody>
      </p:sp>
      <p:pic>
        <p:nvPicPr>
          <p:cNvPr id="12290" name="Picture 2" descr="C:\Documents and Settings\Andjelka\My Documents\jezero na magliću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352" y="2500306"/>
            <a:ext cx="3364391" cy="2610304"/>
          </a:xfrm>
          <a:prstGeom prst="rect">
            <a:avLst/>
          </a:prstGeom>
          <a:noFill/>
        </p:spPr>
      </p:pic>
      <p:pic>
        <p:nvPicPr>
          <p:cNvPr id="12291" name="Picture 3" descr="C:\Documents and Settings\Andjelka\My Documents\crno jezero zeleng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58166" y="2571743"/>
            <a:ext cx="3514295" cy="2632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Klisure i kanjoni u 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Šta su klisure?</a:t>
            </a:r>
          </a:p>
          <a:p>
            <a:r>
              <a:rPr lang="sr-Latn-CS" dirty="0" smtClean="0"/>
              <a:t>Šta su kanjoni?</a:t>
            </a:r>
          </a:p>
          <a:p>
            <a:r>
              <a:rPr lang="sr-Latn-CS" dirty="0" smtClean="0"/>
              <a:t>Koji kanjon i klisura su najpoznatiji u RS, tj.koja reka ih je izgradila?</a:t>
            </a:r>
          </a:p>
          <a:p>
            <a:r>
              <a:rPr lang="sr-Latn-CS" dirty="0" smtClean="0"/>
              <a:t>Kom obliku reljefa pripadaju kanjoni i klisure?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dirty="0" smtClean="0"/>
              <a:t>Kanjon Drine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CS" dirty="0" smtClean="0"/>
              <a:t>Slika klisure</a:t>
            </a:r>
            <a:endParaRPr lang="en-US" dirty="0"/>
          </a:p>
        </p:txBody>
      </p:sp>
      <p:pic>
        <p:nvPicPr>
          <p:cNvPr id="13314" name="Picture 2" descr="C:\Documents and Settings\Andjelka\My Documents\kanjon dr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4072" y="2714620"/>
            <a:ext cx="4022683" cy="2786081"/>
          </a:xfrm>
          <a:prstGeom prst="rect">
            <a:avLst/>
          </a:prstGeom>
          <a:noFill/>
        </p:spPr>
      </p:pic>
      <p:pic>
        <p:nvPicPr>
          <p:cNvPr id="13318" name="Picture 6" descr="C:\Documents and Settings\Andjelka\My Documents\Tunel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60912" y="2721769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316</Words>
  <Application>Microsoft Office PowerPoint</Application>
  <PresentationFormat>On-screen Show (4:3)</PresentationFormat>
  <Paragraphs>62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RELJEF REPUBLIKE SRPSKE</vt:lpstr>
      <vt:lpstr>Uvodni deo časa</vt:lpstr>
      <vt:lpstr>Glavni deo časa</vt:lpstr>
      <vt:lpstr>Slide 4</vt:lpstr>
      <vt:lpstr>Slide 5</vt:lpstr>
      <vt:lpstr>Ravnice u RS</vt:lpstr>
      <vt:lpstr>Ravnice i polja u RS</vt:lpstr>
      <vt:lpstr>Slide 8</vt:lpstr>
      <vt:lpstr>Slide 9</vt:lpstr>
      <vt:lpstr>Niske planine RS</vt:lpstr>
      <vt:lpstr>Niske planine RS</vt:lpstr>
      <vt:lpstr>Srednje i visoke planine RS</vt:lpstr>
      <vt:lpstr>Srednje visoke planine RS</vt:lpstr>
      <vt:lpstr>Visoke planine RS</vt:lpstr>
      <vt:lpstr>Slide 15</vt:lpstr>
      <vt:lpstr>Slide 16</vt:lpstr>
      <vt:lpstr>Klisure i kanjoni u RS</vt:lpstr>
      <vt:lpstr>Slide 18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RELJEF REPUBLIKE SRPSKE</dc:title>
  <dc:creator>Andjelka</dc:creator>
  <cp:lastModifiedBy>xxx</cp:lastModifiedBy>
  <cp:revision>28</cp:revision>
  <dcterms:created xsi:type="dcterms:W3CDTF">2011-11-09T18:58:45Z</dcterms:created>
  <dcterms:modified xsi:type="dcterms:W3CDTF">2011-11-26T22:11:25Z</dcterms:modified>
</cp:coreProperties>
</file>