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sldIdLst>
    <p:sldId id="256" r:id="rId2"/>
    <p:sldId id="258" r:id="rId3"/>
    <p:sldId id="259" r:id="rId4"/>
    <p:sldId id="260" r:id="rId5"/>
    <p:sldId id="265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000000"/>
    <a:srgbClr val="D7F6B8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3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41987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768 w 2780"/>
                <a:gd name="T1" fmla="*/ 18 h 953"/>
                <a:gd name="T2" fmla="*/ 2678 w 2780"/>
                <a:gd name="T3" fmla="*/ 24 h 953"/>
                <a:gd name="T4" fmla="*/ 2613 w 2780"/>
                <a:gd name="T5" fmla="*/ 102 h 953"/>
                <a:gd name="T6" fmla="*/ 2511 w 2780"/>
                <a:gd name="T7" fmla="*/ 156 h 953"/>
                <a:gd name="T8" fmla="*/ 2505 w 2780"/>
                <a:gd name="T9" fmla="*/ 222 h 953"/>
                <a:gd name="T10" fmla="*/ 2487 w 2780"/>
                <a:gd name="T11" fmla="*/ 246 h 953"/>
                <a:gd name="T12" fmla="*/ 2469 w 2780"/>
                <a:gd name="T13" fmla="*/ 252 h 953"/>
                <a:gd name="T14" fmla="*/ 2397 w 2780"/>
                <a:gd name="T15" fmla="*/ 210 h 953"/>
                <a:gd name="T16" fmla="*/ 2260 w 2780"/>
                <a:gd name="T17" fmla="*/ 192 h 953"/>
                <a:gd name="T18" fmla="*/ 2236 w 2780"/>
                <a:gd name="T19" fmla="*/ 186 h 953"/>
                <a:gd name="T20" fmla="*/ 2218 w 2780"/>
                <a:gd name="T21" fmla="*/ 192 h 953"/>
                <a:gd name="T22" fmla="*/ 2146 w 2780"/>
                <a:gd name="T23" fmla="*/ 228 h 953"/>
                <a:gd name="T24" fmla="*/ 2110 w 2780"/>
                <a:gd name="T25" fmla="*/ 240 h 953"/>
                <a:gd name="T26" fmla="*/ 2086 w 2780"/>
                <a:gd name="T27" fmla="*/ 246 h 953"/>
                <a:gd name="T28" fmla="*/ 2074 w 2780"/>
                <a:gd name="T29" fmla="*/ 258 h 953"/>
                <a:gd name="T30" fmla="*/ 2074 w 2780"/>
                <a:gd name="T31" fmla="*/ 276 h 953"/>
                <a:gd name="T32" fmla="*/ 2051 w 2780"/>
                <a:gd name="T33" fmla="*/ 300 h 953"/>
                <a:gd name="T34" fmla="*/ 2033 w 2780"/>
                <a:gd name="T35" fmla="*/ 312 h 953"/>
                <a:gd name="T36" fmla="*/ 2021 w 2780"/>
                <a:gd name="T37" fmla="*/ 324 h 953"/>
                <a:gd name="T38" fmla="*/ 2009 w 2780"/>
                <a:gd name="T39" fmla="*/ 336 h 953"/>
                <a:gd name="T40" fmla="*/ 1979 w 2780"/>
                <a:gd name="T41" fmla="*/ 342 h 953"/>
                <a:gd name="T42" fmla="*/ 1913 w 2780"/>
                <a:gd name="T43" fmla="*/ 336 h 953"/>
                <a:gd name="T44" fmla="*/ 1877 w 2780"/>
                <a:gd name="T45" fmla="*/ 330 h 953"/>
                <a:gd name="T46" fmla="*/ 1865 w 2780"/>
                <a:gd name="T47" fmla="*/ 342 h 953"/>
                <a:gd name="T48" fmla="*/ 1853 w 2780"/>
                <a:gd name="T49" fmla="*/ 354 h 953"/>
                <a:gd name="T50" fmla="*/ 1823 w 2780"/>
                <a:gd name="T51" fmla="*/ 360 h 953"/>
                <a:gd name="T52" fmla="*/ 1764 w 2780"/>
                <a:gd name="T53" fmla="*/ 342 h 953"/>
                <a:gd name="T54" fmla="*/ 1740 w 2780"/>
                <a:gd name="T55" fmla="*/ 342 h 953"/>
                <a:gd name="T56" fmla="*/ 1716 w 2780"/>
                <a:gd name="T57" fmla="*/ 354 h 953"/>
                <a:gd name="T58" fmla="*/ 1656 w 2780"/>
                <a:gd name="T59" fmla="*/ 425 h 953"/>
                <a:gd name="T60" fmla="*/ 1614 w 2780"/>
                <a:gd name="T61" fmla="*/ 569 h 953"/>
                <a:gd name="T62" fmla="*/ 1614 w 2780"/>
                <a:gd name="T63" fmla="*/ 593 h 953"/>
                <a:gd name="T64" fmla="*/ 1620 w 2780"/>
                <a:gd name="T65" fmla="*/ 641 h 953"/>
                <a:gd name="T66" fmla="*/ 1638 w 2780"/>
                <a:gd name="T67" fmla="*/ 659 h 953"/>
                <a:gd name="T68" fmla="*/ 1632 w 2780"/>
                <a:gd name="T69" fmla="*/ 671 h 953"/>
                <a:gd name="T70" fmla="*/ 1620 w 2780"/>
                <a:gd name="T71" fmla="*/ 683 h 953"/>
                <a:gd name="T72" fmla="*/ 1542 w 2780"/>
                <a:gd name="T73" fmla="*/ 689 h 953"/>
                <a:gd name="T74" fmla="*/ 1465 w 2780"/>
                <a:gd name="T75" fmla="*/ 629 h 953"/>
                <a:gd name="T76" fmla="*/ 1333 w 2780"/>
                <a:gd name="T77" fmla="*/ 587 h 953"/>
                <a:gd name="T78" fmla="*/ 1184 w 2780"/>
                <a:gd name="T79" fmla="*/ 671 h 953"/>
                <a:gd name="T80" fmla="*/ 1016 w 2780"/>
                <a:gd name="T81" fmla="*/ 731 h 953"/>
                <a:gd name="T82" fmla="*/ 813 w 2780"/>
                <a:gd name="T83" fmla="*/ 743 h 953"/>
                <a:gd name="T84" fmla="*/ 628 w 2780"/>
                <a:gd name="T85" fmla="*/ 701 h 953"/>
                <a:gd name="T86" fmla="*/ 568 w 2780"/>
                <a:gd name="T87" fmla="*/ 695 h 953"/>
                <a:gd name="T88" fmla="*/ 556 w 2780"/>
                <a:gd name="T89" fmla="*/ 701 h 953"/>
                <a:gd name="T90" fmla="*/ 520 w 2780"/>
                <a:gd name="T91" fmla="*/ 731 h 953"/>
                <a:gd name="T92" fmla="*/ 436 w 2780"/>
                <a:gd name="T93" fmla="*/ 809 h 953"/>
                <a:gd name="T94" fmla="*/ 406 w 2780"/>
                <a:gd name="T95" fmla="*/ 821 h 953"/>
                <a:gd name="T96" fmla="*/ 382 w 2780"/>
                <a:gd name="T97" fmla="*/ 821 h 953"/>
                <a:gd name="T98" fmla="*/ 335 w 2780"/>
                <a:gd name="T99" fmla="*/ 827 h 953"/>
                <a:gd name="T100" fmla="*/ 209 w 2780"/>
                <a:gd name="T101" fmla="*/ 851 h 953"/>
                <a:gd name="T102" fmla="*/ 173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780 w 2780"/>
                <a:gd name="T115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88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>
                <a:gd name="T0" fmla="*/ 12 w 12"/>
                <a:gd name="T1" fmla="*/ 18 h 18"/>
                <a:gd name="T2" fmla="*/ 12 w 12"/>
                <a:gd name="T3" fmla="*/ 12 h 18"/>
                <a:gd name="T4" fmla="*/ 6 w 12"/>
                <a:gd name="T5" fmla="*/ 6 h 18"/>
                <a:gd name="T6" fmla="*/ 6 w 12"/>
                <a:gd name="T7" fmla="*/ 6 h 18"/>
                <a:gd name="T8" fmla="*/ 0 w 12"/>
                <a:gd name="T9" fmla="*/ 0 h 18"/>
                <a:gd name="T10" fmla="*/ 12 w 12"/>
                <a:gd name="T11" fmla="*/ 18 h 18"/>
                <a:gd name="T12" fmla="*/ 12 w 12"/>
                <a:gd name="T13" fmla="*/ 18 h 18"/>
                <a:gd name="T14" fmla="*/ 12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89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>
                <a:gd name="T0" fmla="*/ 0 w 6"/>
                <a:gd name="T1" fmla="*/ 12 h 18"/>
                <a:gd name="T2" fmla="*/ 6 w 6"/>
                <a:gd name="T3" fmla="*/ 18 h 18"/>
                <a:gd name="T4" fmla="*/ 0 w 6"/>
                <a:gd name="T5" fmla="*/ 0 h 18"/>
                <a:gd name="T6" fmla="*/ 0 w 6"/>
                <a:gd name="T7" fmla="*/ 12 h 18"/>
                <a:gd name="T8" fmla="*/ 0 w 6"/>
                <a:gd name="T9" fmla="*/ 12 h 18"/>
                <a:gd name="T10" fmla="*/ 0 w 6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0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>
                <a:gd name="T0" fmla="*/ 280 w 304"/>
                <a:gd name="T1" fmla="*/ 42 h 741"/>
                <a:gd name="T2" fmla="*/ 274 w 304"/>
                <a:gd name="T3" fmla="*/ 42 h 741"/>
                <a:gd name="T4" fmla="*/ 268 w 304"/>
                <a:gd name="T5" fmla="*/ 42 h 741"/>
                <a:gd name="T6" fmla="*/ 256 w 304"/>
                <a:gd name="T7" fmla="*/ 42 h 741"/>
                <a:gd name="T8" fmla="*/ 238 w 304"/>
                <a:gd name="T9" fmla="*/ 48 h 741"/>
                <a:gd name="T10" fmla="*/ 214 w 304"/>
                <a:gd name="T11" fmla="*/ 12 h 741"/>
                <a:gd name="T12" fmla="*/ 196 w 304"/>
                <a:gd name="T13" fmla="*/ 0 h 741"/>
                <a:gd name="T14" fmla="*/ 196 w 304"/>
                <a:gd name="T15" fmla="*/ 0 h 741"/>
                <a:gd name="T16" fmla="*/ 164 w 304"/>
                <a:gd name="T17" fmla="*/ 167 h 741"/>
                <a:gd name="T18" fmla="*/ 144 w 304"/>
                <a:gd name="T19" fmla="*/ 217 h 741"/>
                <a:gd name="T20" fmla="*/ 110 w 304"/>
                <a:gd name="T21" fmla="*/ 281 h 741"/>
                <a:gd name="T22" fmla="*/ 96 w 304"/>
                <a:gd name="T23" fmla="*/ 327 h 741"/>
                <a:gd name="T24" fmla="*/ 124 w 304"/>
                <a:gd name="T25" fmla="*/ 405 h 741"/>
                <a:gd name="T26" fmla="*/ 100 w 304"/>
                <a:gd name="T27" fmla="*/ 463 h 741"/>
                <a:gd name="T28" fmla="*/ 68 w 304"/>
                <a:gd name="T29" fmla="*/ 503 h 741"/>
                <a:gd name="T30" fmla="*/ 30 w 304"/>
                <a:gd name="T31" fmla="*/ 539 h 741"/>
                <a:gd name="T32" fmla="*/ 24 w 304"/>
                <a:gd name="T33" fmla="*/ 613 h 741"/>
                <a:gd name="T34" fmla="*/ 0 w 304"/>
                <a:gd name="T35" fmla="*/ 741 h 741"/>
                <a:gd name="T36" fmla="*/ 202 w 304"/>
                <a:gd name="T37" fmla="*/ 741 h 741"/>
                <a:gd name="T38" fmla="*/ 180 w 304"/>
                <a:gd name="T39" fmla="*/ 639 h 741"/>
                <a:gd name="T40" fmla="*/ 192 w 304"/>
                <a:gd name="T41" fmla="*/ 589 h 741"/>
                <a:gd name="T42" fmla="*/ 178 w 304"/>
                <a:gd name="T43" fmla="*/ 539 h 741"/>
                <a:gd name="T44" fmla="*/ 190 w 304"/>
                <a:gd name="T45" fmla="*/ 499 h 741"/>
                <a:gd name="T46" fmla="*/ 184 w 304"/>
                <a:gd name="T47" fmla="*/ 465 h 741"/>
                <a:gd name="T48" fmla="*/ 192 w 304"/>
                <a:gd name="T49" fmla="*/ 391 h 741"/>
                <a:gd name="T50" fmla="*/ 216 w 304"/>
                <a:gd name="T51" fmla="*/ 313 h 741"/>
                <a:gd name="T52" fmla="*/ 238 w 304"/>
                <a:gd name="T53" fmla="*/ 249 h 741"/>
                <a:gd name="T54" fmla="*/ 268 w 304"/>
                <a:gd name="T55" fmla="*/ 185 h 741"/>
                <a:gd name="T56" fmla="*/ 284 w 304"/>
                <a:gd name="T57" fmla="*/ 159 h 741"/>
                <a:gd name="T58" fmla="*/ 304 w 304"/>
                <a:gd name="T59" fmla="*/ 12 h 741"/>
                <a:gd name="T60" fmla="*/ 298 w 304"/>
                <a:gd name="T61" fmla="*/ 24 h 741"/>
                <a:gd name="T62" fmla="*/ 292 w 304"/>
                <a:gd name="T63" fmla="*/ 30 h 741"/>
                <a:gd name="T64" fmla="*/ 292 w 304"/>
                <a:gd name="T65" fmla="*/ 36 h 741"/>
                <a:gd name="T66" fmla="*/ 286 w 304"/>
                <a:gd name="T67" fmla="*/ 36 h 741"/>
                <a:gd name="T68" fmla="*/ 286 w 304"/>
                <a:gd name="T69" fmla="*/ 42 h 741"/>
                <a:gd name="T70" fmla="*/ 280 w 304"/>
                <a:gd name="T71" fmla="*/ 42 h 741"/>
                <a:gd name="T72" fmla="*/ 280 w 304"/>
                <a:gd name="T73" fmla="*/ 42 h 741"/>
                <a:gd name="T74" fmla="*/ 280 w 304"/>
                <a:gd name="T75" fmla="*/ 4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1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>
                <a:gd name="T0" fmla="*/ 284 w 314"/>
                <a:gd name="T1" fmla="*/ 6 h 767"/>
                <a:gd name="T2" fmla="*/ 278 w 314"/>
                <a:gd name="T3" fmla="*/ 6 h 767"/>
                <a:gd name="T4" fmla="*/ 272 w 314"/>
                <a:gd name="T5" fmla="*/ 12 h 767"/>
                <a:gd name="T6" fmla="*/ 254 w 314"/>
                <a:gd name="T7" fmla="*/ 18 h 767"/>
                <a:gd name="T8" fmla="*/ 230 w 314"/>
                <a:gd name="T9" fmla="*/ 24 h 767"/>
                <a:gd name="T10" fmla="*/ 206 w 314"/>
                <a:gd name="T11" fmla="*/ 42 h 767"/>
                <a:gd name="T12" fmla="*/ 188 w 314"/>
                <a:gd name="T13" fmla="*/ 48 h 767"/>
                <a:gd name="T14" fmla="*/ 176 w 314"/>
                <a:gd name="T15" fmla="*/ 54 h 767"/>
                <a:gd name="T16" fmla="*/ 170 w 314"/>
                <a:gd name="T17" fmla="*/ 54 h 767"/>
                <a:gd name="T18" fmla="*/ 150 w 314"/>
                <a:gd name="T19" fmla="*/ 169 h 767"/>
                <a:gd name="T20" fmla="*/ 110 w 314"/>
                <a:gd name="T21" fmla="*/ 225 h 767"/>
                <a:gd name="T22" fmla="*/ 54 w 314"/>
                <a:gd name="T23" fmla="*/ 383 h 767"/>
                <a:gd name="T24" fmla="*/ 82 w 314"/>
                <a:gd name="T25" fmla="*/ 555 h 767"/>
                <a:gd name="T26" fmla="*/ 40 w 314"/>
                <a:gd name="T27" fmla="*/ 679 h 767"/>
                <a:gd name="T28" fmla="*/ 0 w 314"/>
                <a:gd name="T29" fmla="*/ 767 h 767"/>
                <a:gd name="T30" fmla="*/ 108 w 314"/>
                <a:gd name="T31" fmla="*/ 767 h 767"/>
                <a:gd name="T32" fmla="*/ 120 w 314"/>
                <a:gd name="T33" fmla="*/ 611 h 767"/>
                <a:gd name="T34" fmla="*/ 148 w 314"/>
                <a:gd name="T35" fmla="*/ 499 h 767"/>
                <a:gd name="T36" fmla="*/ 160 w 314"/>
                <a:gd name="T37" fmla="*/ 367 h 767"/>
                <a:gd name="T38" fmla="*/ 218 w 314"/>
                <a:gd name="T39" fmla="*/ 327 h 767"/>
                <a:gd name="T40" fmla="*/ 238 w 314"/>
                <a:gd name="T41" fmla="*/ 221 h 767"/>
                <a:gd name="T42" fmla="*/ 296 w 314"/>
                <a:gd name="T43" fmla="*/ 135 h 767"/>
                <a:gd name="T44" fmla="*/ 314 w 314"/>
                <a:gd name="T45" fmla="*/ 0 h 767"/>
                <a:gd name="T46" fmla="*/ 302 w 314"/>
                <a:gd name="T47" fmla="*/ 0 h 767"/>
                <a:gd name="T48" fmla="*/ 296 w 314"/>
                <a:gd name="T49" fmla="*/ 0 h 767"/>
                <a:gd name="T50" fmla="*/ 290 w 314"/>
                <a:gd name="T51" fmla="*/ 0 h 767"/>
                <a:gd name="T52" fmla="*/ 284 w 314"/>
                <a:gd name="T53" fmla="*/ 6 h 767"/>
                <a:gd name="T54" fmla="*/ 284 w 314"/>
                <a:gd name="T55" fmla="*/ 6 h 767"/>
                <a:gd name="T56" fmla="*/ 284 w 314"/>
                <a:gd name="T57" fmla="*/ 6 h 767"/>
                <a:gd name="T58" fmla="*/ 284 w 314"/>
                <a:gd name="T59" fmla="*/ 6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2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>
                <a:gd name="T0" fmla="*/ 257 w 275"/>
                <a:gd name="T1" fmla="*/ 12 h 623"/>
                <a:gd name="T2" fmla="*/ 239 w 275"/>
                <a:gd name="T3" fmla="*/ 6 h 623"/>
                <a:gd name="T4" fmla="*/ 203 w 275"/>
                <a:gd name="T5" fmla="*/ 6 h 623"/>
                <a:gd name="T6" fmla="*/ 203 w 275"/>
                <a:gd name="T7" fmla="*/ 6 h 623"/>
                <a:gd name="T8" fmla="*/ 197 w 275"/>
                <a:gd name="T9" fmla="*/ 6 h 623"/>
                <a:gd name="T10" fmla="*/ 185 w 275"/>
                <a:gd name="T11" fmla="*/ 0 h 623"/>
                <a:gd name="T12" fmla="*/ 173 w 275"/>
                <a:gd name="T13" fmla="*/ 0 h 623"/>
                <a:gd name="T14" fmla="*/ 166 w 275"/>
                <a:gd name="T15" fmla="*/ 0 h 623"/>
                <a:gd name="T16" fmla="*/ 160 w 275"/>
                <a:gd name="T17" fmla="*/ 0 h 623"/>
                <a:gd name="T18" fmla="*/ 144 w 275"/>
                <a:gd name="T19" fmla="*/ 117 h 623"/>
                <a:gd name="T20" fmla="*/ 128 w 275"/>
                <a:gd name="T21" fmla="*/ 185 h 623"/>
                <a:gd name="T22" fmla="*/ 58 w 275"/>
                <a:gd name="T23" fmla="*/ 299 h 623"/>
                <a:gd name="T24" fmla="*/ 54 w 275"/>
                <a:gd name="T25" fmla="*/ 441 h 623"/>
                <a:gd name="T26" fmla="*/ 24 w 275"/>
                <a:gd name="T27" fmla="*/ 523 h 623"/>
                <a:gd name="T28" fmla="*/ 0 w 275"/>
                <a:gd name="T29" fmla="*/ 623 h 623"/>
                <a:gd name="T30" fmla="*/ 78 w 275"/>
                <a:gd name="T31" fmla="*/ 623 h 623"/>
                <a:gd name="T32" fmla="*/ 92 w 275"/>
                <a:gd name="T33" fmla="*/ 555 h 623"/>
                <a:gd name="T34" fmla="*/ 134 w 275"/>
                <a:gd name="T35" fmla="*/ 447 h 623"/>
                <a:gd name="T36" fmla="*/ 158 w 275"/>
                <a:gd name="T37" fmla="*/ 315 h 623"/>
                <a:gd name="T38" fmla="*/ 184 w 275"/>
                <a:gd name="T39" fmla="*/ 257 h 623"/>
                <a:gd name="T40" fmla="*/ 216 w 275"/>
                <a:gd name="T41" fmla="*/ 211 h 623"/>
                <a:gd name="T42" fmla="*/ 222 w 275"/>
                <a:gd name="T43" fmla="*/ 145 h 623"/>
                <a:gd name="T44" fmla="*/ 240 w 275"/>
                <a:gd name="T45" fmla="*/ 111 h 623"/>
                <a:gd name="T46" fmla="*/ 262 w 275"/>
                <a:gd name="T47" fmla="*/ 79 h 623"/>
                <a:gd name="T48" fmla="*/ 275 w 275"/>
                <a:gd name="T49" fmla="*/ 6 h 623"/>
                <a:gd name="T50" fmla="*/ 263 w 275"/>
                <a:gd name="T51" fmla="*/ 12 h 623"/>
                <a:gd name="T52" fmla="*/ 257 w 275"/>
                <a:gd name="T53" fmla="*/ 12 h 623"/>
                <a:gd name="T54" fmla="*/ 257 w 275"/>
                <a:gd name="T55" fmla="*/ 12 h 623"/>
                <a:gd name="T56" fmla="*/ 257 w 275"/>
                <a:gd name="T57" fmla="*/ 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3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>
                <a:gd name="T0" fmla="*/ 171 w 213"/>
                <a:gd name="T1" fmla="*/ 12 h 611"/>
                <a:gd name="T2" fmla="*/ 159 w 213"/>
                <a:gd name="T3" fmla="*/ 24 h 611"/>
                <a:gd name="T4" fmla="*/ 153 w 213"/>
                <a:gd name="T5" fmla="*/ 36 h 611"/>
                <a:gd name="T6" fmla="*/ 128 w 213"/>
                <a:gd name="T7" fmla="*/ 60 h 611"/>
                <a:gd name="T8" fmla="*/ 110 w 213"/>
                <a:gd name="T9" fmla="*/ 83 h 611"/>
                <a:gd name="T10" fmla="*/ 86 w 213"/>
                <a:gd name="T11" fmla="*/ 119 h 611"/>
                <a:gd name="T12" fmla="*/ 68 w 213"/>
                <a:gd name="T13" fmla="*/ 167 h 611"/>
                <a:gd name="T14" fmla="*/ 68 w 213"/>
                <a:gd name="T15" fmla="*/ 221 h 611"/>
                <a:gd name="T16" fmla="*/ 68 w 213"/>
                <a:gd name="T17" fmla="*/ 227 h 611"/>
                <a:gd name="T18" fmla="*/ 68 w 213"/>
                <a:gd name="T19" fmla="*/ 233 h 611"/>
                <a:gd name="T20" fmla="*/ 68 w 213"/>
                <a:gd name="T21" fmla="*/ 239 h 611"/>
                <a:gd name="T22" fmla="*/ 68 w 213"/>
                <a:gd name="T23" fmla="*/ 245 h 611"/>
                <a:gd name="T24" fmla="*/ 68 w 213"/>
                <a:gd name="T25" fmla="*/ 251 h 611"/>
                <a:gd name="T26" fmla="*/ 68 w 213"/>
                <a:gd name="T27" fmla="*/ 251 h 611"/>
                <a:gd name="T28" fmla="*/ 68 w 213"/>
                <a:gd name="T29" fmla="*/ 257 h 611"/>
                <a:gd name="T30" fmla="*/ 68 w 213"/>
                <a:gd name="T31" fmla="*/ 269 h 611"/>
                <a:gd name="T32" fmla="*/ 74 w 213"/>
                <a:gd name="T33" fmla="*/ 287 h 611"/>
                <a:gd name="T34" fmla="*/ 80 w 213"/>
                <a:gd name="T35" fmla="*/ 305 h 611"/>
                <a:gd name="T36" fmla="*/ 86 w 213"/>
                <a:gd name="T37" fmla="*/ 311 h 611"/>
                <a:gd name="T38" fmla="*/ 86 w 213"/>
                <a:gd name="T39" fmla="*/ 311 h 611"/>
                <a:gd name="T40" fmla="*/ 92 w 213"/>
                <a:gd name="T41" fmla="*/ 317 h 611"/>
                <a:gd name="T42" fmla="*/ 92 w 213"/>
                <a:gd name="T43" fmla="*/ 323 h 611"/>
                <a:gd name="T44" fmla="*/ 92 w 213"/>
                <a:gd name="T45" fmla="*/ 323 h 611"/>
                <a:gd name="T46" fmla="*/ 24 w 213"/>
                <a:gd name="T47" fmla="*/ 437 h 611"/>
                <a:gd name="T48" fmla="*/ 18 w 213"/>
                <a:gd name="T49" fmla="*/ 471 h 611"/>
                <a:gd name="T50" fmla="*/ 0 w 213"/>
                <a:gd name="T51" fmla="*/ 547 h 611"/>
                <a:gd name="T52" fmla="*/ 50 w 213"/>
                <a:gd name="T53" fmla="*/ 611 h 611"/>
                <a:gd name="T54" fmla="*/ 114 w 213"/>
                <a:gd name="T55" fmla="*/ 611 h 611"/>
                <a:gd name="T56" fmla="*/ 104 w 213"/>
                <a:gd name="T57" fmla="*/ 555 h 611"/>
                <a:gd name="T58" fmla="*/ 120 w 213"/>
                <a:gd name="T59" fmla="*/ 515 h 611"/>
                <a:gd name="T60" fmla="*/ 150 w 213"/>
                <a:gd name="T61" fmla="*/ 449 h 611"/>
                <a:gd name="T62" fmla="*/ 166 w 213"/>
                <a:gd name="T63" fmla="*/ 377 h 611"/>
                <a:gd name="T64" fmla="*/ 156 w 213"/>
                <a:gd name="T65" fmla="*/ 295 h 611"/>
                <a:gd name="T66" fmla="*/ 170 w 213"/>
                <a:gd name="T67" fmla="*/ 203 h 611"/>
                <a:gd name="T68" fmla="*/ 212 w 213"/>
                <a:gd name="T69" fmla="*/ 95 h 611"/>
                <a:gd name="T70" fmla="*/ 213 w 213"/>
                <a:gd name="T71" fmla="*/ 0 h 611"/>
                <a:gd name="T72" fmla="*/ 207 w 213"/>
                <a:gd name="T73" fmla="*/ 0 h 611"/>
                <a:gd name="T74" fmla="*/ 201 w 213"/>
                <a:gd name="T75" fmla="*/ 0 h 611"/>
                <a:gd name="T76" fmla="*/ 195 w 213"/>
                <a:gd name="T77" fmla="*/ 0 h 611"/>
                <a:gd name="T78" fmla="*/ 189 w 213"/>
                <a:gd name="T79" fmla="*/ 0 h 611"/>
                <a:gd name="T80" fmla="*/ 183 w 213"/>
                <a:gd name="T81" fmla="*/ 6 h 611"/>
                <a:gd name="T82" fmla="*/ 177 w 213"/>
                <a:gd name="T83" fmla="*/ 6 h 611"/>
                <a:gd name="T84" fmla="*/ 171 w 213"/>
                <a:gd name="T85" fmla="*/ 12 h 611"/>
                <a:gd name="T86" fmla="*/ 171 w 213"/>
                <a:gd name="T87" fmla="*/ 12 h 611"/>
                <a:gd name="T88" fmla="*/ 171 w 213"/>
                <a:gd name="T89" fmla="*/ 12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4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>
                <a:gd name="T0" fmla="*/ 149 w 167"/>
                <a:gd name="T1" fmla="*/ 60 h 384"/>
                <a:gd name="T2" fmla="*/ 119 w 167"/>
                <a:gd name="T3" fmla="*/ 30 h 384"/>
                <a:gd name="T4" fmla="*/ 89 w 167"/>
                <a:gd name="T5" fmla="*/ 12 h 384"/>
                <a:gd name="T6" fmla="*/ 59 w 167"/>
                <a:gd name="T7" fmla="*/ 0 h 384"/>
                <a:gd name="T8" fmla="*/ 54 w 167"/>
                <a:gd name="T9" fmla="*/ 70 h 384"/>
                <a:gd name="T10" fmla="*/ 46 w 167"/>
                <a:gd name="T11" fmla="*/ 112 h 384"/>
                <a:gd name="T12" fmla="*/ 52 w 167"/>
                <a:gd name="T13" fmla="*/ 168 h 384"/>
                <a:gd name="T14" fmla="*/ 24 w 167"/>
                <a:gd name="T15" fmla="*/ 194 h 384"/>
                <a:gd name="T16" fmla="*/ 16 w 167"/>
                <a:gd name="T17" fmla="*/ 258 h 384"/>
                <a:gd name="T18" fmla="*/ 2 w 167"/>
                <a:gd name="T19" fmla="*/ 300 h 384"/>
                <a:gd name="T20" fmla="*/ 0 w 167"/>
                <a:gd name="T21" fmla="*/ 352 h 384"/>
                <a:gd name="T22" fmla="*/ 47 w 167"/>
                <a:gd name="T23" fmla="*/ 384 h 384"/>
                <a:gd name="T24" fmla="*/ 149 w 167"/>
                <a:gd name="T25" fmla="*/ 384 h 384"/>
                <a:gd name="T26" fmla="*/ 134 w 167"/>
                <a:gd name="T27" fmla="*/ 350 h 384"/>
                <a:gd name="T28" fmla="*/ 104 w 167"/>
                <a:gd name="T29" fmla="*/ 324 h 384"/>
                <a:gd name="T30" fmla="*/ 138 w 167"/>
                <a:gd name="T31" fmla="*/ 274 h 384"/>
                <a:gd name="T32" fmla="*/ 122 w 167"/>
                <a:gd name="T33" fmla="*/ 220 h 384"/>
                <a:gd name="T34" fmla="*/ 132 w 167"/>
                <a:gd name="T35" fmla="*/ 186 h 384"/>
                <a:gd name="T36" fmla="*/ 140 w 167"/>
                <a:gd name="T37" fmla="*/ 154 h 384"/>
                <a:gd name="T38" fmla="*/ 167 w 167"/>
                <a:gd name="T39" fmla="*/ 90 h 384"/>
                <a:gd name="T40" fmla="*/ 149 w 167"/>
                <a:gd name="T41" fmla="*/ 60 h 384"/>
                <a:gd name="T42" fmla="*/ 149 w 167"/>
                <a:gd name="T43" fmla="*/ 60 h 384"/>
                <a:gd name="T44" fmla="*/ 149 w 167"/>
                <a:gd name="T45" fmla="*/ 6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5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>
                <a:gd name="T0" fmla="*/ 136 w 166"/>
                <a:gd name="T1" fmla="*/ 12 h 300"/>
                <a:gd name="T2" fmla="*/ 100 w 166"/>
                <a:gd name="T3" fmla="*/ 0 h 300"/>
                <a:gd name="T4" fmla="*/ 78 w 166"/>
                <a:gd name="T5" fmla="*/ 64 h 300"/>
                <a:gd name="T6" fmla="*/ 70 w 166"/>
                <a:gd name="T7" fmla="*/ 126 h 300"/>
                <a:gd name="T8" fmla="*/ 46 w 166"/>
                <a:gd name="T9" fmla="*/ 184 h 300"/>
                <a:gd name="T10" fmla="*/ 58 w 166"/>
                <a:gd name="T11" fmla="*/ 232 h 300"/>
                <a:gd name="T12" fmla="*/ 38 w 166"/>
                <a:gd name="T13" fmla="*/ 268 h 300"/>
                <a:gd name="T14" fmla="*/ 0 w 166"/>
                <a:gd name="T15" fmla="*/ 300 h 300"/>
                <a:gd name="T16" fmla="*/ 160 w 166"/>
                <a:gd name="T17" fmla="*/ 300 h 300"/>
                <a:gd name="T18" fmla="*/ 136 w 166"/>
                <a:gd name="T19" fmla="*/ 272 h 300"/>
                <a:gd name="T20" fmla="*/ 98 w 166"/>
                <a:gd name="T21" fmla="*/ 234 h 300"/>
                <a:gd name="T22" fmla="*/ 130 w 166"/>
                <a:gd name="T23" fmla="*/ 188 h 300"/>
                <a:gd name="T24" fmla="*/ 138 w 166"/>
                <a:gd name="T25" fmla="*/ 134 h 300"/>
                <a:gd name="T26" fmla="*/ 144 w 166"/>
                <a:gd name="T27" fmla="*/ 94 h 300"/>
                <a:gd name="T28" fmla="*/ 164 w 166"/>
                <a:gd name="T29" fmla="*/ 60 h 300"/>
                <a:gd name="T30" fmla="*/ 166 w 166"/>
                <a:gd name="T31" fmla="*/ 0 h 300"/>
                <a:gd name="T32" fmla="*/ 136 w 166"/>
                <a:gd name="T33" fmla="*/ 12 h 300"/>
                <a:gd name="T34" fmla="*/ 136 w 166"/>
                <a:gd name="T35" fmla="*/ 12 h 300"/>
                <a:gd name="T36" fmla="*/ 136 w 166"/>
                <a:gd name="T37" fmla="*/ 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6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>
                <a:gd name="T0" fmla="*/ 201 w 237"/>
                <a:gd name="T1" fmla="*/ 0 h 282"/>
                <a:gd name="T2" fmla="*/ 183 w 237"/>
                <a:gd name="T3" fmla="*/ 0 h 282"/>
                <a:gd name="T4" fmla="*/ 158 w 237"/>
                <a:gd name="T5" fmla="*/ 50 h 282"/>
                <a:gd name="T6" fmla="*/ 148 w 237"/>
                <a:gd name="T7" fmla="*/ 92 h 282"/>
                <a:gd name="T8" fmla="*/ 120 w 237"/>
                <a:gd name="T9" fmla="*/ 144 h 282"/>
                <a:gd name="T10" fmla="*/ 82 w 237"/>
                <a:gd name="T11" fmla="*/ 182 h 282"/>
                <a:gd name="T12" fmla="*/ 60 w 237"/>
                <a:gd name="T13" fmla="*/ 232 h 282"/>
                <a:gd name="T14" fmla="*/ 0 w 237"/>
                <a:gd name="T15" fmla="*/ 282 h 282"/>
                <a:gd name="T16" fmla="*/ 128 w 237"/>
                <a:gd name="T17" fmla="*/ 282 h 282"/>
                <a:gd name="T18" fmla="*/ 154 w 237"/>
                <a:gd name="T19" fmla="*/ 254 h 282"/>
                <a:gd name="T20" fmla="*/ 158 w 237"/>
                <a:gd name="T21" fmla="*/ 196 h 282"/>
                <a:gd name="T22" fmla="*/ 188 w 237"/>
                <a:gd name="T23" fmla="*/ 148 h 282"/>
                <a:gd name="T24" fmla="*/ 196 w 237"/>
                <a:gd name="T25" fmla="*/ 70 h 282"/>
                <a:gd name="T26" fmla="*/ 237 w 237"/>
                <a:gd name="T27" fmla="*/ 0 h 282"/>
                <a:gd name="T28" fmla="*/ 201 w 237"/>
                <a:gd name="T29" fmla="*/ 0 h 282"/>
                <a:gd name="T30" fmla="*/ 201 w 237"/>
                <a:gd name="T31" fmla="*/ 0 h 282"/>
                <a:gd name="T32" fmla="*/ 201 w 237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7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>
                <a:gd name="T0" fmla="*/ 167 w 196"/>
                <a:gd name="T1" fmla="*/ 54 h 234"/>
                <a:gd name="T2" fmla="*/ 113 w 196"/>
                <a:gd name="T3" fmla="*/ 24 h 234"/>
                <a:gd name="T4" fmla="*/ 83 w 196"/>
                <a:gd name="T5" fmla="*/ 0 h 234"/>
                <a:gd name="T6" fmla="*/ 80 w 196"/>
                <a:gd name="T7" fmla="*/ 62 h 234"/>
                <a:gd name="T8" fmla="*/ 58 w 196"/>
                <a:gd name="T9" fmla="*/ 100 h 234"/>
                <a:gd name="T10" fmla="*/ 54 w 196"/>
                <a:gd name="T11" fmla="*/ 160 h 234"/>
                <a:gd name="T12" fmla="*/ 36 w 196"/>
                <a:gd name="T13" fmla="*/ 202 h 234"/>
                <a:gd name="T14" fmla="*/ 0 w 196"/>
                <a:gd name="T15" fmla="*/ 234 h 234"/>
                <a:gd name="T16" fmla="*/ 146 w 196"/>
                <a:gd name="T17" fmla="*/ 234 h 234"/>
                <a:gd name="T18" fmla="*/ 170 w 196"/>
                <a:gd name="T19" fmla="*/ 198 h 234"/>
                <a:gd name="T20" fmla="*/ 158 w 196"/>
                <a:gd name="T21" fmla="*/ 138 h 234"/>
                <a:gd name="T22" fmla="*/ 196 w 196"/>
                <a:gd name="T23" fmla="*/ 100 h 234"/>
                <a:gd name="T24" fmla="*/ 191 w 196"/>
                <a:gd name="T25" fmla="*/ 54 h 234"/>
                <a:gd name="T26" fmla="*/ 167 w 196"/>
                <a:gd name="T27" fmla="*/ 54 h 234"/>
                <a:gd name="T28" fmla="*/ 167 w 196"/>
                <a:gd name="T29" fmla="*/ 54 h 234"/>
                <a:gd name="T30" fmla="*/ 167 w 196"/>
                <a:gd name="T31" fmla="*/ 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8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>
                <a:gd name="T0" fmla="*/ 190 w 190"/>
                <a:gd name="T1" fmla="*/ 0 h 252"/>
                <a:gd name="T2" fmla="*/ 166 w 190"/>
                <a:gd name="T3" fmla="*/ 0 h 252"/>
                <a:gd name="T4" fmla="*/ 158 w 190"/>
                <a:gd name="T5" fmla="*/ 38 h 252"/>
                <a:gd name="T6" fmla="*/ 138 w 190"/>
                <a:gd name="T7" fmla="*/ 120 h 252"/>
                <a:gd name="T8" fmla="*/ 94 w 190"/>
                <a:gd name="T9" fmla="*/ 180 h 252"/>
                <a:gd name="T10" fmla="*/ 62 w 190"/>
                <a:gd name="T11" fmla="*/ 234 h 252"/>
                <a:gd name="T12" fmla="*/ 0 w 190"/>
                <a:gd name="T13" fmla="*/ 252 h 252"/>
                <a:gd name="T14" fmla="*/ 128 w 190"/>
                <a:gd name="T15" fmla="*/ 252 h 252"/>
                <a:gd name="T16" fmla="*/ 142 w 190"/>
                <a:gd name="T17" fmla="*/ 188 h 252"/>
                <a:gd name="T18" fmla="*/ 186 w 190"/>
                <a:gd name="T19" fmla="*/ 90 h 252"/>
                <a:gd name="T20" fmla="*/ 190 w 190"/>
                <a:gd name="T21" fmla="*/ 38 h 252"/>
                <a:gd name="T22" fmla="*/ 190 w 190"/>
                <a:gd name="T23" fmla="*/ 0 h 252"/>
                <a:gd name="T24" fmla="*/ 190 w 190"/>
                <a:gd name="T25" fmla="*/ 0 h 252"/>
                <a:gd name="T26" fmla="*/ 190 w 190"/>
                <a:gd name="T27" fmla="*/ 0 h 252"/>
                <a:gd name="T28" fmla="*/ 190 w 190"/>
                <a:gd name="T2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9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>
                <a:gd name="T0" fmla="*/ 197 w 230"/>
                <a:gd name="T1" fmla="*/ 0 h 132"/>
                <a:gd name="T2" fmla="*/ 191 w 230"/>
                <a:gd name="T3" fmla="*/ 0 h 132"/>
                <a:gd name="T4" fmla="*/ 185 w 230"/>
                <a:gd name="T5" fmla="*/ 0 h 132"/>
                <a:gd name="T6" fmla="*/ 173 w 230"/>
                <a:gd name="T7" fmla="*/ 0 h 132"/>
                <a:gd name="T8" fmla="*/ 161 w 230"/>
                <a:gd name="T9" fmla="*/ 0 h 132"/>
                <a:gd name="T10" fmla="*/ 155 w 230"/>
                <a:gd name="T11" fmla="*/ 0 h 132"/>
                <a:gd name="T12" fmla="*/ 138 w 230"/>
                <a:gd name="T13" fmla="*/ 6 h 132"/>
                <a:gd name="T14" fmla="*/ 132 w 230"/>
                <a:gd name="T15" fmla="*/ 6 h 132"/>
                <a:gd name="T16" fmla="*/ 35 w 230"/>
                <a:gd name="T17" fmla="*/ 18 h 132"/>
                <a:gd name="T18" fmla="*/ 11 w 230"/>
                <a:gd name="T19" fmla="*/ 30 h 132"/>
                <a:gd name="T20" fmla="*/ 23 w 230"/>
                <a:gd name="T21" fmla="*/ 54 h 132"/>
                <a:gd name="T22" fmla="*/ 0 w 230"/>
                <a:gd name="T23" fmla="*/ 100 h 132"/>
                <a:gd name="T24" fmla="*/ 0 w 230"/>
                <a:gd name="T25" fmla="*/ 132 h 132"/>
                <a:gd name="T26" fmla="*/ 162 w 230"/>
                <a:gd name="T27" fmla="*/ 132 h 132"/>
                <a:gd name="T28" fmla="*/ 204 w 230"/>
                <a:gd name="T29" fmla="*/ 88 h 132"/>
                <a:gd name="T30" fmla="*/ 230 w 230"/>
                <a:gd name="T31" fmla="*/ 46 h 132"/>
                <a:gd name="T32" fmla="*/ 214 w 230"/>
                <a:gd name="T33" fmla="*/ 24 h 132"/>
                <a:gd name="T34" fmla="*/ 215 w 230"/>
                <a:gd name="T35" fmla="*/ 0 h 132"/>
                <a:gd name="T36" fmla="*/ 209 w 230"/>
                <a:gd name="T37" fmla="*/ 0 h 132"/>
                <a:gd name="T38" fmla="*/ 203 w 230"/>
                <a:gd name="T39" fmla="*/ 0 h 132"/>
                <a:gd name="T40" fmla="*/ 203 w 230"/>
                <a:gd name="T41" fmla="*/ 0 h 132"/>
                <a:gd name="T42" fmla="*/ 197 w 230"/>
                <a:gd name="T43" fmla="*/ 0 h 132"/>
                <a:gd name="T44" fmla="*/ 197 w 230"/>
                <a:gd name="T45" fmla="*/ 0 h 132"/>
                <a:gd name="T46" fmla="*/ 197 w 230"/>
                <a:gd name="T4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0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>
                <a:gd name="T0" fmla="*/ 71 w 89"/>
                <a:gd name="T1" fmla="*/ 0 h 102"/>
                <a:gd name="T2" fmla="*/ 66 w 89"/>
                <a:gd name="T3" fmla="*/ 48 h 102"/>
                <a:gd name="T4" fmla="*/ 30 w 89"/>
                <a:gd name="T5" fmla="*/ 72 h 102"/>
                <a:gd name="T6" fmla="*/ 0 w 89"/>
                <a:gd name="T7" fmla="*/ 102 h 102"/>
                <a:gd name="T8" fmla="*/ 66 w 89"/>
                <a:gd name="T9" fmla="*/ 102 h 102"/>
                <a:gd name="T10" fmla="*/ 88 w 89"/>
                <a:gd name="T11" fmla="*/ 56 h 102"/>
                <a:gd name="T12" fmla="*/ 89 w 89"/>
                <a:gd name="T13" fmla="*/ 6 h 102"/>
                <a:gd name="T14" fmla="*/ 71 w 89"/>
                <a:gd name="T15" fmla="*/ 0 h 102"/>
                <a:gd name="T16" fmla="*/ 71 w 89"/>
                <a:gd name="T17" fmla="*/ 0 h 102"/>
                <a:gd name="T18" fmla="*/ 71 w 89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1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>
                <a:gd name="T0" fmla="*/ 278 w 278"/>
                <a:gd name="T1" fmla="*/ 24 h 953"/>
                <a:gd name="T2" fmla="*/ 272 w 278"/>
                <a:gd name="T3" fmla="*/ 24 h 953"/>
                <a:gd name="T4" fmla="*/ 272 w 278"/>
                <a:gd name="T5" fmla="*/ 18 h 953"/>
                <a:gd name="T6" fmla="*/ 266 w 278"/>
                <a:gd name="T7" fmla="*/ 18 h 953"/>
                <a:gd name="T8" fmla="*/ 254 w 278"/>
                <a:gd name="T9" fmla="*/ 12 h 953"/>
                <a:gd name="T10" fmla="*/ 236 w 278"/>
                <a:gd name="T11" fmla="*/ 6 h 953"/>
                <a:gd name="T12" fmla="*/ 212 w 278"/>
                <a:gd name="T13" fmla="*/ 0 h 953"/>
                <a:gd name="T14" fmla="*/ 206 w 278"/>
                <a:gd name="T15" fmla="*/ 6 h 953"/>
                <a:gd name="T16" fmla="*/ 198 w 278"/>
                <a:gd name="T17" fmla="*/ 129 h 953"/>
                <a:gd name="T18" fmla="*/ 184 w 278"/>
                <a:gd name="T19" fmla="*/ 209 h 953"/>
                <a:gd name="T20" fmla="*/ 182 w 278"/>
                <a:gd name="T21" fmla="*/ 249 h 953"/>
                <a:gd name="T22" fmla="*/ 200 w 278"/>
                <a:gd name="T23" fmla="*/ 339 h 953"/>
                <a:gd name="T24" fmla="*/ 186 w 278"/>
                <a:gd name="T25" fmla="*/ 481 h 953"/>
                <a:gd name="T26" fmla="*/ 176 w 278"/>
                <a:gd name="T27" fmla="*/ 521 h 953"/>
                <a:gd name="T28" fmla="*/ 156 w 278"/>
                <a:gd name="T29" fmla="*/ 601 h 953"/>
                <a:gd name="T30" fmla="*/ 172 w 278"/>
                <a:gd name="T31" fmla="*/ 681 h 953"/>
                <a:gd name="T32" fmla="*/ 138 w 278"/>
                <a:gd name="T33" fmla="*/ 765 h 953"/>
                <a:gd name="T34" fmla="*/ 96 w 278"/>
                <a:gd name="T35" fmla="*/ 847 h 953"/>
                <a:gd name="T36" fmla="*/ 50 w 278"/>
                <a:gd name="T37" fmla="*/ 899 h 953"/>
                <a:gd name="T38" fmla="*/ 0 w 278"/>
                <a:gd name="T39" fmla="*/ 953 h 953"/>
                <a:gd name="T40" fmla="*/ 278 w 278"/>
                <a:gd name="T41" fmla="*/ 953 h 953"/>
                <a:gd name="T42" fmla="*/ 278 w 278"/>
                <a:gd name="T43" fmla="*/ 24 h 953"/>
                <a:gd name="T44" fmla="*/ 278 w 278"/>
                <a:gd name="T45" fmla="*/ 24 h 953"/>
                <a:gd name="T46" fmla="*/ 278 w 278"/>
                <a:gd name="T47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002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2004" name="Rectangle 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2005" name="Rectangle 2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2006" name="Rectangle 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990F6C6-5A57-45D1-B55A-262408E416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67A078-71F9-49F8-BCE6-C1A39C4D8CE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8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0AD6CE-54A0-4DF3-80C4-C6D2AC84906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118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A13B34-FD25-4636-B3DD-E666B2F86E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954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887712-1E11-4DD6-AAB4-FB3682F6C00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4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04A0D-6079-4D36-AD2F-1F95AAB0BF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25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307488-F19B-4DEA-9723-CD771AA57B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08CC44-1CB9-4B72-B70B-3BDD24618F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333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C13920-6FE8-4B7E-BAD3-8004891FF1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1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B07821-F358-4D49-82C1-774DE9E8AD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01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A58586-9476-47F6-A987-186D817F03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18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D7F6B8"/>
            </a:gs>
            <a:gs pos="100000">
              <a:schemeClr val="bg1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40963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768 w 2780"/>
                <a:gd name="T1" fmla="*/ 18 h 953"/>
                <a:gd name="T2" fmla="*/ 2678 w 2780"/>
                <a:gd name="T3" fmla="*/ 24 h 953"/>
                <a:gd name="T4" fmla="*/ 2613 w 2780"/>
                <a:gd name="T5" fmla="*/ 102 h 953"/>
                <a:gd name="T6" fmla="*/ 2511 w 2780"/>
                <a:gd name="T7" fmla="*/ 156 h 953"/>
                <a:gd name="T8" fmla="*/ 2505 w 2780"/>
                <a:gd name="T9" fmla="*/ 222 h 953"/>
                <a:gd name="T10" fmla="*/ 2487 w 2780"/>
                <a:gd name="T11" fmla="*/ 246 h 953"/>
                <a:gd name="T12" fmla="*/ 2469 w 2780"/>
                <a:gd name="T13" fmla="*/ 252 h 953"/>
                <a:gd name="T14" fmla="*/ 2397 w 2780"/>
                <a:gd name="T15" fmla="*/ 210 h 953"/>
                <a:gd name="T16" fmla="*/ 2260 w 2780"/>
                <a:gd name="T17" fmla="*/ 192 h 953"/>
                <a:gd name="T18" fmla="*/ 2236 w 2780"/>
                <a:gd name="T19" fmla="*/ 186 h 953"/>
                <a:gd name="T20" fmla="*/ 2218 w 2780"/>
                <a:gd name="T21" fmla="*/ 192 h 953"/>
                <a:gd name="T22" fmla="*/ 2146 w 2780"/>
                <a:gd name="T23" fmla="*/ 228 h 953"/>
                <a:gd name="T24" fmla="*/ 2110 w 2780"/>
                <a:gd name="T25" fmla="*/ 240 h 953"/>
                <a:gd name="T26" fmla="*/ 2086 w 2780"/>
                <a:gd name="T27" fmla="*/ 246 h 953"/>
                <a:gd name="T28" fmla="*/ 2074 w 2780"/>
                <a:gd name="T29" fmla="*/ 258 h 953"/>
                <a:gd name="T30" fmla="*/ 2074 w 2780"/>
                <a:gd name="T31" fmla="*/ 276 h 953"/>
                <a:gd name="T32" fmla="*/ 2051 w 2780"/>
                <a:gd name="T33" fmla="*/ 300 h 953"/>
                <a:gd name="T34" fmla="*/ 2033 w 2780"/>
                <a:gd name="T35" fmla="*/ 312 h 953"/>
                <a:gd name="T36" fmla="*/ 2021 w 2780"/>
                <a:gd name="T37" fmla="*/ 324 h 953"/>
                <a:gd name="T38" fmla="*/ 2009 w 2780"/>
                <a:gd name="T39" fmla="*/ 336 h 953"/>
                <a:gd name="T40" fmla="*/ 1979 w 2780"/>
                <a:gd name="T41" fmla="*/ 342 h 953"/>
                <a:gd name="T42" fmla="*/ 1913 w 2780"/>
                <a:gd name="T43" fmla="*/ 336 h 953"/>
                <a:gd name="T44" fmla="*/ 1877 w 2780"/>
                <a:gd name="T45" fmla="*/ 330 h 953"/>
                <a:gd name="T46" fmla="*/ 1865 w 2780"/>
                <a:gd name="T47" fmla="*/ 342 h 953"/>
                <a:gd name="T48" fmla="*/ 1853 w 2780"/>
                <a:gd name="T49" fmla="*/ 354 h 953"/>
                <a:gd name="T50" fmla="*/ 1823 w 2780"/>
                <a:gd name="T51" fmla="*/ 360 h 953"/>
                <a:gd name="T52" fmla="*/ 1764 w 2780"/>
                <a:gd name="T53" fmla="*/ 342 h 953"/>
                <a:gd name="T54" fmla="*/ 1740 w 2780"/>
                <a:gd name="T55" fmla="*/ 342 h 953"/>
                <a:gd name="T56" fmla="*/ 1716 w 2780"/>
                <a:gd name="T57" fmla="*/ 354 h 953"/>
                <a:gd name="T58" fmla="*/ 1656 w 2780"/>
                <a:gd name="T59" fmla="*/ 425 h 953"/>
                <a:gd name="T60" fmla="*/ 1614 w 2780"/>
                <a:gd name="T61" fmla="*/ 569 h 953"/>
                <a:gd name="T62" fmla="*/ 1614 w 2780"/>
                <a:gd name="T63" fmla="*/ 593 h 953"/>
                <a:gd name="T64" fmla="*/ 1620 w 2780"/>
                <a:gd name="T65" fmla="*/ 641 h 953"/>
                <a:gd name="T66" fmla="*/ 1638 w 2780"/>
                <a:gd name="T67" fmla="*/ 659 h 953"/>
                <a:gd name="T68" fmla="*/ 1632 w 2780"/>
                <a:gd name="T69" fmla="*/ 671 h 953"/>
                <a:gd name="T70" fmla="*/ 1620 w 2780"/>
                <a:gd name="T71" fmla="*/ 683 h 953"/>
                <a:gd name="T72" fmla="*/ 1542 w 2780"/>
                <a:gd name="T73" fmla="*/ 689 h 953"/>
                <a:gd name="T74" fmla="*/ 1465 w 2780"/>
                <a:gd name="T75" fmla="*/ 629 h 953"/>
                <a:gd name="T76" fmla="*/ 1333 w 2780"/>
                <a:gd name="T77" fmla="*/ 587 h 953"/>
                <a:gd name="T78" fmla="*/ 1184 w 2780"/>
                <a:gd name="T79" fmla="*/ 671 h 953"/>
                <a:gd name="T80" fmla="*/ 1016 w 2780"/>
                <a:gd name="T81" fmla="*/ 731 h 953"/>
                <a:gd name="T82" fmla="*/ 813 w 2780"/>
                <a:gd name="T83" fmla="*/ 743 h 953"/>
                <a:gd name="T84" fmla="*/ 628 w 2780"/>
                <a:gd name="T85" fmla="*/ 701 h 953"/>
                <a:gd name="T86" fmla="*/ 568 w 2780"/>
                <a:gd name="T87" fmla="*/ 695 h 953"/>
                <a:gd name="T88" fmla="*/ 556 w 2780"/>
                <a:gd name="T89" fmla="*/ 701 h 953"/>
                <a:gd name="T90" fmla="*/ 520 w 2780"/>
                <a:gd name="T91" fmla="*/ 731 h 953"/>
                <a:gd name="T92" fmla="*/ 436 w 2780"/>
                <a:gd name="T93" fmla="*/ 809 h 953"/>
                <a:gd name="T94" fmla="*/ 406 w 2780"/>
                <a:gd name="T95" fmla="*/ 821 h 953"/>
                <a:gd name="T96" fmla="*/ 382 w 2780"/>
                <a:gd name="T97" fmla="*/ 821 h 953"/>
                <a:gd name="T98" fmla="*/ 335 w 2780"/>
                <a:gd name="T99" fmla="*/ 827 h 953"/>
                <a:gd name="T100" fmla="*/ 209 w 2780"/>
                <a:gd name="T101" fmla="*/ 851 h 953"/>
                <a:gd name="T102" fmla="*/ 173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780 w 2780"/>
                <a:gd name="T115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64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>
                <a:gd name="T0" fmla="*/ 12 w 12"/>
                <a:gd name="T1" fmla="*/ 18 h 18"/>
                <a:gd name="T2" fmla="*/ 12 w 12"/>
                <a:gd name="T3" fmla="*/ 12 h 18"/>
                <a:gd name="T4" fmla="*/ 6 w 12"/>
                <a:gd name="T5" fmla="*/ 6 h 18"/>
                <a:gd name="T6" fmla="*/ 6 w 12"/>
                <a:gd name="T7" fmla="*/ 6 h 18"/>
                <a:gd name="T8" fmla="*/ 0 w 12"/>
                <a:gd name="T9" fmla="*/ 0 h 18"/>
                <a:gd name="T10" fmla="*/ 12 w 12"/>
                <a:gd name="T11" fmla="*/ 18 h 18"/>
                <a:gd name="T12" fmla="*/ 12 w 12"/>
                <a:gd name="T13" fmla="*/ 18 h 18"/>
                <a:gd name="T14" fmla="*/ 12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65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>
                <a:gd name="T0" fmla="*/ 0 w 6"/>
                <a:gd name="T1" fmla="*/ 12 h 18"/>
                <a:gd name="T2" fmla="*/ 6 w 6"/>
                <a:gd name="T3" fmla="*/ 18 h 18"/>
                <a:gd name="T4" fmla="*/ 0 w 6"/>
                <a:gd name="T5" fmla="*/ 0 h 18"/>
                <a:gd name="T6" fmla="*/ 0 w 6"/>
                <a:gd name="T7" fmla="*/ 12 h 18"/>
                <a:gd name="T8" fmla="*/ 0 w 6"/>
                <a:gd name="T9" fmla="*/ 12 h 18"/>
                <a:gd name="T10" fmla="*/ 0 w 6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66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>
                <a:gd name="T0" fmla="*/ 280 w 304"/>
                <a:gd name="T1" fmla="*/ 42 h 741"/>
                <a:gd name="T2" fmla="*/ 274 w 304"/>
                <a:gd name="T3" fmla="*/ 42 h 741"/>
                <a:gd name="T4" fmla="*/ 268 w 304"/>
                <a:gd name="T5" fmla="*/ 42 h 741"/>
                <a:gd name="T6" fmla="*/ 256 w 304"/>
                <a:gd name="T7" fmla="*/ 42 h 741"/>
                <a:gd name="T8" fmla="*/ 238 w 304"/>
                <a:gd name="T9" fmla="*/ 48 h 741"/>
                <a:gd name="T10" fmla="*/ 214 w 304"/>
                <a:gd name="T11" fmla="*/ 12 h 741"/>
                <a:gd name="T12" fmla="*/ 196 w 304"/>
                <a:gd name="T13" fmla="*/ 0 h 741"/>
                <a:gd name="T14" fmla="*/ 196 w 304"/>
                <a:gd name="T15" fmla="*/ 0 h 741"/>
                <a:gd name="T16" fmla="*/ 164 w 304"/>
                <a:gd name="T17" fmla="*/ 167 h 741"/>
                <a:gd name="T18" fmla="*/ 144 w 304"/>
                <a:gd name="T19" fmla="*/ 217 h 741"/>
                <a:gd name="T20" fmla="*/ 110 w 304"/>
                <a:gd name="T21" fmla="*/ 281 h 741"/>
                <a:gd name="T22" fmla="*/ 96 w 304"/>
                <a:gd name="T23" fmla="*/ 327 h 741"/>
                <a:gd name="T24" fmla="*/ 124 w 304"/>
                <a:gd name="T25" fmla="*/ 405 h 741"/>
                <a:gd name="T26" fmla="*/ 100 w 304"/>
                <a:gd name="T27" fmla="*/ 463 h 741"/>
                <a:gd name="T28" fmla="*/ 68 w 304"/>
                <a:gd name="T29" fmla="*/ 503 h 741"/>
                <a:gd name="T30" fmla="*/ 30 w 304"/>
                <a:gd name="T31" fmla="*/ 539 h 741"/>
                <a:gd name="T32" fmla="*/ 24 w 304"/>
                <a:gd name="T33" fmla="*/ 613 h 741"/>
                <a:gd name="T34" fmla="*/ 0 w 304"/>
                <a:gd name="T35" fmla="*/ 741 h 741"/>
                <a:gd name="T36" fmla="*/ 202 w 304"/>
                <a:gd name="T37" fmla="*/ 741 h 741"/>
                <a:gd name="T38" fmla="*/ 180 w 304"/>
                <a:gd name="T39" fmla="*/ 639 h 741"/>
                <a:gd name="T40" fmla="*/ 192 w 304"/>
                <a:gd name="T41" fmla="*/ 589 h 741"/>
                <a:gd name="T42" fmla="*/ 178 w 304"/>
                <a:gd name="T43" fmla="*/ 539 h 741"/>
                <a:gd name="T44" fmla="*/ 190 w 304"/>
                <a:gd name="T45" fmla="*/ 499 h 741"/>
                <a:gd name="T46" fmla="*/ 184 w 304"/>
                <a:gd name="T47" fmla="*/ 465 h 741"/>
                <a:gd name="T48" fmla="*/ 192 w 304"/>
                <a:gd name="T49" fmla="*/ 391 h 741"/>
                <a:gd name="T50" fmla="*/ 216 w 304"/>
                <a:gd name="T51" fmla="*/ 313 h 741"/>
                <a:gd name="T52" fmla="*/ 238 w 304"/>
                <a:gd name="T53" fmla="*/ 249 h 741"/>
                <a:gd name="T54" fmla="*/ 268 w 304"/>
                <a:gd name="T55" fmla="*/ 185 h 741"/>
                <a:gd name="T56" fmla="*/ 284 w 304"/>
                <a:gd name="T57" fmla="*/ 159 h 741"/>
                <a:gd name="T58" fmla="*/ 304 w 304"/>
                <a:gd name="T59" fmla="*/ 12 h 741"/>
                <a:gd name="T60" fmla="*/ 298 w 304"/>
                <a:gd name="T61" fmla="*/ 24 h 741"/>
                <a:gd name="T62" fmla="*/ 292 w 304"/>
                <a:gd name="T63" fmla="*/ 30 h 741"/>
                <a:gd name="T64" fmla="*/ 292 w 304"/>
                <a:gd name="T65" fmla="*/ 36 h 741"/>
                <a:gd name="T66" fmla="*/ 286 w 304"/>
                <a:gd name="T67" fmla="*/ 36 h 741"/>
                <a:gd name="T68" fmla="*/ 286 w 304"/>
                <a:gd name="T69" fmla="*/ 42 h 741"/>
                <a:gd name="T70" fmla="*/ 280 w 304"/>
                <a:gd name="T71" fmla="*/ 42 h 741"/>
                <a:gd name="T72" fmla="*/ 280 w 304"/>
                <a:gd name="T73" fmla="*/ 42 h 741"/>
                <a:gd name="T74" fmla="*/ 280 w 304"/>
                <a:gd name="T75" fmla="*/ 4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67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>
                <a:gd name="T0" fmla="*/ 284 w 314"/>
                <a:gd name="T1" fmla="*/ 6 h 767"/>
                <a:gd name="T2" fmla="*/ 278 w 314"/>
                <a:gd name="T3" fmla="*/ 6 h 767"/>
                <a:gd name="T4" fmla="*/ 272 w 314"/>
                <a:gd name="T5" fmla="*/ 12 h 767"/>
                <a:gd name="T6" fmla="*/ 254 w 314"/>
                <a:gd name="T7" fmla="*/ 18 h 767"/>
                <a:gd name="T8" fmla="*/ 230 w 314"/>
                <a:gd name="T9" fmla="*/ 24 h 767"/>
                <a:gd name="T10" fmla="*/ 206 w 314"/>
                <a:gd name="T11" fmla="*/ 42 h 767"/>
                <a:gd name="T12" fmla="*/ 188 w 314"/>
                <a:gd name="T13" fmla="*/ 48 h 767"/>
                <a:gd name="T14" fmla="*/ 176 w 314"/>
                <a:gd name="T15" fmla="*/ 54 h 767"/>
                <a:gd name="T16" fmla="*/ 170 w 314"/>
                <a:gd name="T17" fmla="*/ 54 h 767"/>
                <a:gd name="T18" fmla="*/ 150 w 314"/>
                <a:gd name="T19" fmla="*/ 169 h 767"/>
                <a:gd name="T20" fmla="*/ 110 w 314"/>
                <a:gd name="T21" fmla="*/ 225 h 767"/>
                <a:gd name="T22" fmla="*/ 54 w 314"/>
                <a:gd name="T23" fmla="*/ 383 h 767"/>
                <a:gd name="T24" fmla="*/ 82 w 314"/>
                <a:gd name="T25" fmla="*/ 555 h 767"/>
                <a:gd name="T26" fmla="*/ 40 w 314"/>
                <a:gd name="T27" fmla="*/ 679 h 767"/>
                <a:gd name="T28" fmla="*/ 0 w 314"/>
                <a:gd name="T29" fmla="*/ 767 h 767"/>
                <a:gd name="T30" fmla="*/ 108 w 314"/>
                <a:gd name="T31" fmla="*/ 767 h 767"/>
                <a:gd name="T32" fmla="*/ 120 w 314"/>
                <a:gd name="T33" fmla="*/ 611 h 767"/>
                <a:gd name="T34" fmla="*/ 148 w 314"/>
                <a:gd name="T35" fmla="*/ 499 h 767"/>
                <a:gd name="T36" fmla="*/ 160 w 314"/>
                <a:gd name="T37" fmla="*/ 367 h 767"/>
                <a:gd name="T38" fmla="*/ 218 w 314"/>
                <a:gd name="T39" fmla="*/ 327 h 767"/>
                <a:gd name="T40" fmla="*/ 238 w 314"/>
                <a:gd name="T41" fmla="*/ 221 h 767"/>
                <a:gd name="T42" fmla="*/ 296 w 314"/>
                <a:gd name="T43" fmla="*/ 135 h 767"/>
                <a:gd name="T44" fmla="*/ 314 w 314"/>
                <a:gd name="T45" fmla="*/ 0 h 767"/>
                <a:gd name="T46" fmla="*/ 302 w 314"/>
                <a:gd name="T47" fmla="*/ 0 h 767"/>
                <a:gd name="T48" fmla="*/ 296 w 314"/>
                <a:gd name="T49" fmla="*/ 0 h 767"/>
                <a:gd name="T50" fmla="*/ 290 w 314"/>
                <a:gd name="T51" fmla="*/ 0 h 767"/>
                <a:gd name="T52" fmla="*/ 284 w 314"/>
                <a:gd name="T53" fmla="*/ 6 h 767"/>
                <a:gd name="T54" fmla="*/ 284 w 314"/>
                <a:gd name="T55" fmla="*/ 6 h 767"/>
                <a:gd name="T56" fmla="*/ 284 w 314"/>
                <a:gd name="T57" fmla="*/ 6 h 767"/>
                <a:gd name="T58" fmla="*/ 284 w 314"/>
                <a:gd name="T59" fmla="*/ 6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68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>
                <a:gd name="T0" fmla="*/ 257 w 275"/>
                <a:gd name="T1" fmla="*/ 12 h 623"/>
                <a:gd name="T2" fmla="*/ 239 w 275"/>
                <a:gd name="T3" fmla="*/ 6 h 623"/>
                <a:gd name="T4" fmla="*/ 203 w 275"/>
                <a:gd name="T5" fmla="*/ 6 h 623"/>
                <a:gd name="T6" fmla="*/ 203 w 275"/>
                <a:gd name="T7" fmla="*/ 6 h 623"/>
                <a:gd name="T8" fmla="*/ 197 w 275"/>
                <a:gd name="T9" fmla="*/ 6 h 623"/>
                <a:gd name="T10" fmla="*/ 185 w 275"/>
                <a:gd name="T11" fmla="*/ 0 h 623"/>
                <a:gd name="T12" fmla="*/ 173 w 275"/>
                <a:gd name="T13" fmla="*/ 0 h 623"/>
                <a:gd name="T14" fmla="*/ 166 w 275"/>
                <a:gd name="T15" fmla="*/ 0 h 623"/>
                <a:gd name="T16" fmla="*/ 160 w 275"/>
                <a:gd name="T17" fmla="*/ 0 h 623"/>
                <a:gd name="T18" fmla="*/ 144 w 275"/>
                <a:gd name="T19" fmla="*/ 117 h 623"/>
                <a:gd name="T20" fmla="*/ 128 w 275"/>
                <a:gd name="T21" fmla="*/ 185 h 623"/>
                <a:gd name="T22" fmla="*/ 58 w 275"/>
                <a:gd name="T23" fmla="*/ 299 h 623"/>
                <a:gd name="T24" fmla="*/ 54 w 275"/>
                <a:gd name="T25" fmla="*/ 441 h 623"/>
                <a:gd name="T26" fmla="*/ 24 w 275"/>
                <a:gd name="T27" fmla="*/ 523 h 623"/>
                <a:gd name="T28" fmla="*/ 0 w 275"/>
                <a:gd name="T29" fmla="*/ 623 h 623"/>
                <a:gd name="T30" fmla="*/ 78 w 275"/>
                <a:gd name="T31" fmla="*/ 623 h 623"/>
                <a:gd name="T32" fmla="*/ 92 w 275"/>
                <a:gd name="T33" fmla="*/ 555 h 623"/>
                <a:gd name="T34" fmla="*/ 134 w 275"/>
                <a:gd name="T35" fmla="*/ 447 h 623"/>
                <a:gd name="T36" fmla="*/ 158 w 275"/>
                <a:gd name="T37" fmla="*/ 315 h 623"/>
                <a:gd name="T38" fmla="*/ 184 w 275"/>
                <a:gd name="T39" fmla="*/ 257 h 623"/>
                <a:gd name="T40" fmla="*/ 216 w 275"/>
                <a:gd name="T41" fmla="*/ 211 h 623"/>
                <a:gd name="T42" fmla="*/ 222 w 275"/>
                <a:gd name="T43" fmla="*/ 145 h 623"/>
                <a:gd name="T44" fmla="*/ 240 w 275"/>
                <a:gd name="T45" fmla="*/ 111 h 623"/>
                <a:gd name="T46" fmla="*/ 262 w 275"/>
                <a:gd name="T47" fmla="*/ 79 h 623"/>
                <a:gd name="T48" fmla="*/ 275 w 275"/>
                <a:gd name="T49" fmla="*/ 6 h 623"/>
                <a:gd name="T50" fmla="*/ 263 w 275"/>
                <a:gd name="T51" fmla="*/ 12 h 623"/>
                <a:gd name="T52" fmla="*/ 257 w 275"/>
                <a:gd name="T53" fmla="*/ 12 h 623"/>
                <a:gd name="T54" fmla="*/ 257 w 275"/>
                <a:gd name="T55" fmla="*/ 12 h 623"/>
                <a:gd name="T56" fmla="*/ 257 w 275"/>
                <a:gd name="T57" fmla="*/ 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69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>
                <a:gd name="T0" fmla="*/ 171 w 213"/>
                <a:gd name="T1" fmla="*/ 12 h 611"/>
                <a:gd name="T2" fmla="*/ 159 w 213"/>
                <a:gd name="T3" fmla="*/ 24 h 611"/>
                <a:gd name="T4" fmla="*/ 153 w 213"/>
                <a:gd name="T5" fmla="*/ 36 h 611"/>
                <a:gd name="T6" fmla="*/ 128 w 213"/>
                <a:gd name="T7" fmla="*/ 60 h 611"/>
                <a:gd name="T8" fmla="*/ 110 w 213"/>
                <a:gd name="T9" fmla="*/ 83 h 611"/>
                <a:gd name="T10" fmla="*/ 86 w 213"/>
                <a:gd name="T11" fmla="*/ 119 h 611"/>
                <a:gd name="T12" fmla="*/ 68 w 213"/>
                <a:gd name="T13" fmla="*/ 167 h 611"/>
                <a:gd name="T14" fmla="*/ 68 w 213"/>
                <a:gd name="T15" fmla="*/ 221 h 611"/>
                <a:gd name="T16" fmla="*/ 68 w 213"/>
                <a:gd name="T17" fmla="*/ 227 h 611"/>
                <a:gd name="T18" fmla="*/ 68 w 213"/>
                <a:gd name="T19" fmla="*/ 233 h 611"/>
                <a:gd name="T20" fmla="*/ 68 w 213"/>
                <a:gd name="T21" fmla="*/ 239 h 611"/>
                <a:gd name="T22" fmla="*/ 68 w 213"/>
                <a:gd name="T23" fmla="*/ 245 h 611"/>
                <a:gd name="T24" fmla="*/ 68 w 213"/>
                <a:gd name="T25" fmla="*/ 251 h 611"/>
                <a:gd name="T26" fmla="*/ 68 w 213"/>
                <a:gd name="T27" fmla="*/ 251 h 611"/>
                <a:gd name="T28" fmla="*/ 68 w 213"/>
                <a:gd name="T29" fmla="*/ 257 h 611"/>
                <a:gd name="T30" fmla="*/ 68 w 213"/>
                <a:gd name="T31" fmla="*/ 269 h 611"/>
                <a:gd name="T32" fmla="*/ 74 w 213"/>
                <a:gd name="T33" fmla="*/ 287 h 611"/>
                <a:gd name="T34" fmla="*/ 80 w 213"/>
                <a:gd name="T35" fmla="*/ 305 h 611"/>
                <a:gd name="T36" fmla="*/ 86 w 213"/>
                <a:gd name="T37" fmla="*/ 311 h 611"/>
                <a:gd name="T38" fmla="*/ 86 w 213"/>
                <a:gd name="T39" fmla="*/ 311 h 611"/>
                <a:gd name="T40" fmla="*/ 92 w 213"/>
                <a:gd name="T41" fmla="*/ 317 h 611"/>
                <a:gd name="T42" fmla="*/ 92 w 213"/>
                <a:gd name="T43" fmla="*/ 323 h 611"/>
                <a:gd name="T44" fmla="*/ 92 w 213"/>
                <a:gd name="T45" fmla="*/ 323 h 611"/>
                <a:gd name="T46" fmla="*/ 24 w 213"/>
                <a:gd name="T47" fmla="*/ 437 h 611"/>
                <a:gd name="T48" fmla="*/ 18 w 213"/>
                <a:gd name="T49" fmla="*/ 471 h 611"/>
                <a:gd name="T50" fmla="*/ 0 w 213"/>
                <a:gd name="T51" fmla="*/ 547 h 611"/>
                <a:gd name="T52" fmla="*/ 50 w 213"/>
                <a:gd name="T53" fmla="*/ 611 h 611"/>
                <a:gd name="T54" fmla="*/ 114 w 213"/>
                <a:gd name="T55" fmla="*/ 611 h 611"/>
                <a:gd name="T56" fmla="*/ 104 w 213"/>
                <a:gd name="T57" fmla="*/ 555 h 611"/>
                <a:gd name="T58" fmla="*/ 120 w 213"/>
                <a:gd name="T59" fmla="*/ 515 h 611"/>
                <a:gd name="T60" fmla="*/ 150 w 213"/>
                <a:gd name="T61" fmla="*/ 449 h 611"/>
                <a:gd name="T62" fmla="*/ 166 w 213"/>
                <a:gd name="T63" fmla="*/ 377 h 611"/>
                <a:gd name="T64" fmla="*/ 156 w 213"/>
                <a:gd name="T65" fmla="*/ 295 h 611"/>
                <a:gd name="T66" fmla="*/ 170 w 213"/>
                <a:gd name="T67" fmla="*/ 203 h 611"/>
                <a:gd name="T68" fmla="*/ 212 w 213"/>
                <a:gd name="T69" fmla="*/ 95 h 611"/>
                <a:gd name="T70" fmla="*/ 213 w 213"/>
                <a:gd name="T71" fmla="*/ 0 h 611"/>
                <a:gd name="T72" fmla="*/ 207 w 213"/>
                <a:gd name="T73" fmla="*/ 0 h 611"/>
                <a:gd name="T74" fmla="*/ 201 w 213"/>
                <a:gd name="T75" fmla="*/ 0 h 611"/>
                <a:gd name="T76" fmla="*/ 195 w 213"/>
                <a:gd name="T77" fmla="*/ 0 h 611"/>
                <a:gd name="T78" fmla="*/ 189 w 213"/>
                <a:gd name="T79" fmla="*/ 0 h 611"/>
                <a:gd name="T80" fmla="*/ 183 w 213"/>
                <a:gd name="T81" fmla="*/ 6 h 611"/>
                <a:gd name="T82" fmla="*/ 177 w 213"/>
                <a:gd name="T83" fmla="*/ 6 h 611"/>
                <a:gd name="T84" fmla="*/ 171 w 213"/>
                <a:gd name="T85" fmla="*/ 12 h 611"/>
                <a:gd name="T86" fmla="*/ 171 w 213"/>
                <a:gd name="T87" fmla="*/ 12 h 611"/>
                <a:gd name="T88" fmla="*/ 171 w 213"/>
                <a:gd name="T89" fmla="*/ 12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0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>
                <a:gd name="T0" fmla="*/ 149 w 167"/>
                <a:gd name="T1" fmla="*/ 60 h 384"/>
                <a:gd name="T2" fmla="*/ 119 w 167"/>
                <a:gd name="T3" fmla="*/ 30 h 384"/>
                <a:gd name="T4" fmla="*/ 89 w 167"/>
                <a:gd name="T5" fmla="*/ 12 h 384"/>
                <a:gd name="T6" fmla="*/ 59 w 167"/>
                <a:gd name="T7" fmla="*/ 0 h 384"/>
                <a:gd name="T8" fmla="*/ 54 w 167"/>
                <a:gd name="T9" fmla="*/ 70 h 384"/>
                <a:gd name="T10" fmla="*/ 46 w 167"/>
                <a:gd name="T11" fmla="*/ 112 h 384"/>
                <a:gd name="T12" fmla="*/ 52 w 167"/>
                <a:gd name="T13" fmla="*/ 168 h 384"/>
                <a:gd name="T14" fmla="*/ 24 w 167"/>
                <a:gd name="T15" fmla="*/ 194 h 384"/>
                <a:gd name="T16" fmla="*/ 16 w 167"/>
                <a:gd name="T17" fmla="*/ 258 h 384"/>
                <a:gd name="T18" fmla="*/ 2 w 167"/>
                <a:gd name="T19" fmla="*/ 300 h 384"/>
                <a:gd name="T20" fmla="*/ 0 w 167"/>
                <a:gd name="T21" fmla="*/ 352 h 384"/>
                <a:gd name="T22" fmla="*/ 47 w 167"/>
                <a:gd name="T23" fmla="*/ 384 h 384"/>
                <a:gd name="T24" fmla="*/ 149 w 167"/>
                <a:gd name="T25" fmla="*/ 384 h 384"/>
                <a:gd name="T26" fmla="*/ 134 w 167"/>
                <a:gd name="T27" fmla="*/ 350 h 384"/>
                <a:gd name="T28" fmla="*/ 104 w 167"/>
                <a:gd name="T29" fmla="*/ 324 h 384"/>
                <a:gd name="T30" fmla="*/ 138 w 167"/>
                <a:gd name="T31" fmla="*/ 274 h 384"/>
                <a:gd name="T32" fmla="*/ 122 w 167"/>
                <a:gd name="T33" fmla="*/ 220 h 384"/>
                <a:gd name="T34" fmla="*/ 132 w 167"/>
                <a:gd name="T35" fmla="*/ 186 h 384"/>
                <a:gd name="T36" fmla="*/ 140 w 167"/>
                <a:gd name="T37" fmla="*/ 154 h 384"/>
                <a:gd name="T38" fmla="*/ 167 w 167"/>
                <a:gd name="T39" fmla="*/ 90 h 384"/>
                <a:gd name="T40" fmla="*/ 149 w 167"/>
                <a:gd name="T41" fmla="*/ 60 h 384"/>
                <a:gd name="T42" fmla="*/ 149 w 167"/>
                <a:gd name="T43" fmla="*/ 60 h 384"/>
                <a:gd name="T44" fmla="*/ 149 w 167"/>
                <a:gd name="T45" fmla="*/ 6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1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>
                <a:gd name="T0" fmla="*/ 136 w 166"/>
                <a:gd name="T1" fmla="*/ 12 h 300"/>
                <a:gd name="T2" fmla="*/ 100 w 166"/>
                <a:gd name="T3" fmla="*/ 0 h 300"/>
                <a:gd name="T4" fmla="*/ 78 w 166"/>
                <a:gd name="T5" fmla="*/ 64 h 300"/>
                <a:gd name="T6" fmla="*/ 70 w 166"/>
                <a:gd name="T7" fmla="*/ 126 h 300"/>
                <a:gd name="T8" fmla="*/ 46 w 166"/>
                <a:gd name="T9" fmla="*/ 184 h 300"/>
                <a:gd name="T10" fmla="*/ 58 w 166"/>
                <a:gd name="T11" fmla="*/ 232 h 300"/>
                <a:gd name="T12" fmla="*/ 38 w 166"/>
                <a:gd name="T13" fmla="*/ 268 h 300"/>
                <a:gd name="T14" fmla="*/ 0 w 166"/>
                <a:gd name="T15" fmla="*/ 300 h 300"/>
                <a:gd name="T16" fmla="*/ 160 w 166"/>
                <a:gd name="T17" fmla="*/ 300 h 300"/>
                <a:gd name="T18" fmla="*/ 136 w 166"/>
                <a:gd name="T19" fmla="*/ 272 h 300"/>
                <a:gd name="T20" fmla="*/ 98 w 166"/>
                <a:gd name="T21" fmla="*/ 234 h 300"/>
                <a:gd name="T22" fmla="*/ 130 w 166"/>
                <a:gd name="T23" fmla="*/ 188 h 300"/>
                <a:gd name="T24" fmla="*/ 138 w 166"/>
                <a:gd name="T25" fmla="*/ 134 h 300"/>
                <a:gd name="T26" fmla="*/ 144 w 166"/>
                <a:gd name="T27" fmla="*/ 94 h 300"/>
                <a:gd name="T28" fmla="*/ 164 w 166"/>
                <a:gd name="T29" fmla="*/ 60 h 300"/>
                <a:gd name="T30" fmla="*/ 166 w 166"/>
                <a:gd name="T31" fmla="*/ 0 h 300"/>
                <a:gd name="T32" fmla="*/ 136 w 166"/>
                <a:gd name="T33" fmla="*/ 12 h 300"/>
                <a:gd name="T34" fmla="*/ 136 w 166"/>
                <a:gd name="T35" fmla="*/ 12 h 300"/>
                <a:gd name="T36" fmla="*/ 136 w 166"/>
                <a:gd name="T37" fmla="*/ 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2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>
                <a:gd name="T0" fmla="*/ 201 w 237"/>
                <a:gd name="T1" fmla="*/ 0 h 282"/>
                <a:gd name="T2" fmla="*/ 183 w 237"/>
                <a:gd name="T3" fmla="*/ 0 h 282"/>
                <a:gd name="T4" fmla="*/ 158 w 237"/>
                <a:gd name="T5" fmla="*/ 50 h 282"/>
                <a:gd name="T6" fmla="*/ 148 w 237"/>
                <a:gd name="T7" fmla="*/ 92 h 282"/>
                <a:gd name="T8" fmla="*/ 120 w 237"/>
                <a:gd name="T9" fmla="*/ 144 h 282"/>
                <a:gd name="T10" fmla="*/ 82 w 237"/>
                <a:gd name="T11" fmla="*/ 182 h 282"/>
                <a:gd name="T12" fmla="*/ 60 w 237"/>
                <a:gd name="T13" fmla="*/ 232 h 282"/>
                <a:gd name="T14" fmla="*/ 0 w 237"/>
                <a:gd name="T15" fmla="*/ 282 h 282"/>
                <a:gd name="T16" fmla="*/ 128 w 237"/>
                <a:gd name="T17" fmla="*/ 282 h 282"/>
                <a:gd name="T18" fmla="*/ 154 w 237"/>
                <a:gd name="T19" fmla="*/ 254 h 282"/>
                <a:gd name="T20" fmla="*/ 158 w 237"/>
                <a:gd name="T21" fmla="*/ 196 h 282"/>
                <a:gd name="T22" fmla="*/ 188 w 237"/>
                <a:gd name="T23" fmla="*/ 148 h 282"/>
                <a:gd name="T24" fmla="*/ 196 w 237"/>
                <a:gd name="T25" fmla="*/ 70 h 282"/>
                <a:gd name="T26" fmla="*/ 237 w 237"/>
                <a:gd name="T27" fmla="*/ 0 h 282"/>
                <a:gd name="T28" fmla="*/ 201 w 237"/>
                <a:gd name="T29" fmla="*/ 0 h 282"/>
                <a:gd name="T30" fmla="*/ 201 w 237"/>
                <a:gd name="T31" fmla="*/ 0 h 282"/>
                <a:gd name="T32" fmla="*/ 201 w 237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3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>
                <a:gd name="T0" fmla="*/ 167 w 196"/>
                <a:gd name="T1" fmla="*/ 54 h 234"/>
                <a:gd name="T2" fmla="*/ 113 w 196"/>
                <a:gd name="T3" fmla="*/ 24 h 234"/>
                <a:gd name="T4" fmla="*/ 83 w 196"/>
                <a:gd name="T5" fmla="*/ 0 h 234"/>
                <a:gd name="T6" fmla="*/ 80 w 196"/>
                <a:gd name="T7" fmla="*/ 62 h 234"/>
                <a:gd name="T8" fmla="*/ 58 w 196"/>
                <a:gd name="T9" fmla="*/ 100 h 234"/>
                <a:gd name="T10" fmla="*/ 54 w 196"/>
                <a:gd name="T11" fmla="*/ 160 h 234"/>
                <a:gd name="T12" fmla="*/ 36 w 196"/>
                <a:gd name="T13" fmla="*/ 202 h 234"/>
                <a:gd name="T14" fmla="*/ 0 w 196"/>
                <a:gd name="T15" fmla="*/ 234 h 234"/>
                <a:gd name="T16" fmla="*/ 146 w 196"/>
                <a:gd name="T17" fmla="*/ 234 h 234"/>
                <a:gd name="T18" fmla="*/ 170 w 196"/>
                <a:gd name="T19" fmla="*/ 198 h 234"/>
                <a:gd name="T20" fmla="*/ 158 w 196"/>
                <a:gd name="T21" fmla="*/ 138 h 234"/>
                <a:gd name="T22" fmla="*/ 196 w 196"/>
                <a:gd name="T23" fmla="*/ 100 h 234"/>
                <a:gd name="T24" fmla="*/ 191 w 196"/>
                <a:gd name="T25" fmla="*/ 54 h 234"/>
                <a:gd name="T26" fmla="*/ 167 w 196"/>
                <a:gd name="T27" fmla="*/ 54 h 234"/>
                <a:gd name="T28" fmla="*/ 167 w 196"/>
                <a:gd name="T29" fmla="*/ 54 h 234"/>
                <a:gd name="T30" fmla="*/ 167 w 196"/>
                <a:gd name="T31" fmla="*/ 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4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>
                <a:gd name="T0" fmla="*/ 190 w 190"/>
                <a:gd name="T1" fmla="*/ 0 h 252"/>
                <a:gd name="T2" fmla="*/ 166 w 190"/>
                <a:gd name="T3" fmla="*/ 0 h 252"/>
                <a:gd name="T4" fmla="*/ 158 w 190"/>
                <a:gd name="T5" fmla="*/ 38 h 252"/>
                <a:gd name="T6" fmla="*/ 138 w 190"/>
                <a:gd name="T7" fmla="*/ 120 h 252"/>
                <a:gd name="T8" fmla="*/ 94 w 190"/>
                <a:gd name="T9" fmla="*/ 180 h 252"/>
                <a:gd name="T10" fmla="*/ 62 w 190"/>
                <a:gd name="T11" fmla="*/ 234 h 252"/>
                <a:gd name="T12" fmla="*/ 0 w 190"/>
                <a:gd name="T13" fmla="*/ 252 h 252"/>
                <a:gd name="T14" fmla="*/ 128 w 190"/>
                <a:gd name="T15" fmla="*/ 252 h 252"/>
                <a:gd name="T16" fmla="*/ 142 w 190"/>
                <a:gd name="T17" fmla="*/ 188 h 252"/>
                <a:gd name="T18" fmla="*/ 186 w 190"/>
                <a:gd name="T19" fmla="*/ 90 h 252"/>
                <a:gd name="T20" fmla="*/ 190 w 190"/>
                <a:gd name="T21" fmla="*/ 38 h 252"/>
                <a:gd name="T22" fmla="*/ 190 w 190"/>
                <a:gd name="T23" fmla="*/ 0 h 252"/>
                <a:gd name="T24" fmla="*/ 190 w 190"/>
                <a:gd name="T25" fmla="*/ 0 h 252"/>
                <a:gd name="T26" fmla="*/ 190 w 190"/>
                <a:gd name="T27" fmla="*/ 0 h 252"/>
                <a:gd name="T28" fmla="*/ 190 w 190"/>
                <a:gd name="T2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5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>
                <a:gd name="T0" fmla="*/ 197 w 230"/>
                <a:gd name="T1" fmla="*/ 0 h 132"/>
                <a:gd name="T2" fmla="*/ 191 w 230"/>
                <a:gd name="T3" fmla="*/ 0 h 132"/>
                <a:gd name="T4" fmla="*/ 185 w 230"/>
                <a:gd name="T5" fmla="*/ 0 h 132"/>
                <a:gd name="T6" fmla="*/ 173 w 230"/>
                <a:gd name="T7" fmla="*/ 0 h 132"/>
                <a:gd name="T8" fmla="*/ 161 w 230"/>
                <a:gd name="T9" fmla="*/ 0 h 132"/>
                <a:gd name="T10" fmla="*/ 155 w 230"/>
                <a:gd name="T11" fmla="*/ 0 h 132"/>
                <a:gd name="T12" fmla="*/ 138 w 230"/>
                <a:gd name="T13" fmla="*/ 6 h 132"/>
                <a:gd name="T14" fmla="*/ 132 w 230"/>
                <a:gd name="T15" fmla="*/ 6 h 132"/>
                <a:gd name="T16" fmla="*/ 35 w 230"/>
                <a:gd name="T17" fmla="*/ 18 h 132"/>
                <a:gd name="T18" fmla="*/ 11 w 230"/>
                <a:gd name="T19" fmla="*/ 30 h 132"/>
                <a:gd name="T20" fmla="*/ 23 w 230"/>
                <a:gd name="T21" fmla="*/ 54 h 132"/>
                <a:gd name="T22" fmla="*/ 0 w 230"/>
                <a:gd name="T23" fmla="*/ 100 h 132"/>
                <a:gd name="T24" fmla="*/ 0 w 230"/>
                <a:gd name="T25" fmla="*/ 132 h 132"/>
                <a:gd name="T26" fmla="*/ 162 w 230"/>
                <a:gd name="T27" fmla="*/ 132 h 132"/>
                <a:gd name="T28" fmla="*/ 204 w 230"/>
                <a:gd name="T29" fmla="*/ 88 h 132"/>
                <a:gd name="T30" fmla="*/ 230 w 230"/>
                <a:gd name="T31" fmla="*/ 46 h 132"/>
                <a:gd name="T32" fmla="*/ 214 w 230"/>
                <a:gd name="T33" fmla="*/ 24 h 132"/>
                <a:gd name="T34" fmla="*/ 215 w 230"/>
                <a:gd name="T35" fmla="*/ 0 h 132"/>
                <a:gd name="T36" fmla="*/ 209 w 230"/>
                <a:gd name="T37" fmla="*/ 0 h 132"/>
                <a:gd name="T38" fmla="*/ 203 w 230"/>
                <a:gd name="T39" fmla="*/ 0 h 132"/>
                <a:gd name="T40" fmla="*/ 203 w 230"/>
                <a:gd name="T41" fmla="*/ 0 h 132"/>
                <a:gd name="T42" fmla="*/ 197 w 230"/>
                <a:gd name="T43" fmla="*/ 0 h 132"/>
                <a:gd name="T44" fmla="*/ 197 w 230"/>
                <a:gd name="T45" fmla="*/ 0 h 132"/>
                <a:gd name="T46" fmla="*/ 197 w 230"/>
                <a:gd name="T4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6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>
                <a:gd name="T0" fmla="*/ 71 w 89"/>
                <a:gd name="T1" fmla="*/ 0 h 102"/>
                <a:gd name="T2" fmla="*/ 66 w 89"/>
                <a:gd name="T3" fmla="*/ 48 h 102"/>
                <a:gd name="T4" fmla="*/ 30 w 89"/>
                <a:gd name="T5" fmla="*/ 72 h 102"/>
                <a:gd name="T6" fmla="*/ 0 w 89"/>
                <a:gd name="T7" fmla="*/ 102 h 102"/>
                <a:gd name="T8" fmla="*/ 66 w 89"/>
                <a:gd name="T9" fmla="*/ 102 h 102"/>
                <a:gd name="T10" fmla="*/ 88 w 89"/>
                <a:gd name="T11" fmla="*/ 56 h 102"/>
                <a:gd name="T12" fmla="*/ 89 w 89"/>
                <a:gd name="T13" fmla="*/ 6 h 102"/>
                <a:gd name="T14" fmla="*/ 71 w 89"/>
                <a:gd name="T15" fmla="*/ 0 h 102"/>
                <a:gd name="T16" fmla="*/ 71 w 89"/>
                <a:gd name="T17" fmla="*/ 0 h 102"/>
                <a:gd name="T18" fmla="*/ 71 w 89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7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>
                <a:gd name="T0" fmla="*/ 278 w 278"/>
                <a:gd name="T1" fmla="*/ 24 h 953"/>
                <a:gd name="T2" fmla="*/ 272 w 278"/>
                <a:gd name="T3" fmla="*/ 24 h 953"/>
                <a:gd name="T4" fmla="*/ 272 w 278"/>
                <a:gd name="T5" fmla="*/ 18 h 953"/>
                <a:gd name="T6" fmla="*/ 266 w 278"/>
                <a:gd name="T7" fmla="*/ 18 h 953"/>
                <a:gd name="T8" fmla="*/ 254 w 278"/>
                <a:gd name="T9" fmla="*/ 12 h 953"/>
                <a:gd name="T10" fmla="*/ 236 w 278"/>
                <a:gd name="T11" fmla="*/ 6 h 953"/>
                <a:gd name="T12" fmla="*/ 212 w 278"/>
                <a:gd name="T13" fmla="*/ 0 h 953"/>
                <a:gd name="T14" fmla="*/ 206 w 278"/>
                <a:gd name="T15" fmla="*/ 6 h 953"/>
                <a:gd name="T16" fmla="*/ 198 w 278"/>
                <a:gd name="T17" fmla="*/ 129 h 953"/>
                <a:gd name="T18" fmla="*/ 184 w 278"/>
                <a:gd name="T19" fmla="*/ 209 h 953"/>
                <a:gd name="T20" fmla="*/ 182 w 278"/>
                <a:gd name="T21" fmla="*/ 249 h 953"/>
                <a:gd name="T22" fmla="*/ 200 w 278"/>
                <a:gd name="T23" fmla="*/ 339 h 953"/>
                <a:gd name="T24" fmla="*/ 186 w 278"/>
                <a:gd name="T25" fmla="*/ 481 h 953"/>
                <a:gd name="T26" fmla="*/ 176 w 278"/>
                <a:gd name="T27" fmla="*/ 521 h 953"/>
                <a:gd name="T28" fmla="*/ 156 w 278"/>
                <a:gd name="T29" fmla="*/ 601 h 953"/>
                <a:gd name="T30" fmla="*/ 172 w 278"/>
                <a:gd name="T31" fmla="*/ 681 h 953"/>
                <a:gd name="T32" fmla="*/ 138 w 278"/>
                <a:gd name="T33" fmla="*/ 765 h 953"/>
                <a:gd name="T34" fmla="*/ 96 w 278"/>
                <a:gd name="T35" fmla="*/ 847 h 953"/>
                <a:gd name="T36" fmla="*/ 50 w 278"/>
                <a:gd name="T37" fmla="*/ 899 h 953"/>
                <a:gd name="T38" fmla="*/ 0 w 278"/>
                <a:gd name="T39" fmla="*/ 953 h 953"/>
                <a:gd name="T40" fmla="*/ 278 w 278"/>
                <a:gd name="T41" fmla="*/ 953 h 953"/>
                <a:gd name="T42" fmla="*/ 278 w 278"/>
                <a:gd name="T43" fmla="*/ 24 h 953"/>
                <a:gd name="T44" fmla="*/ 278 w 278"/>
                <a:gd name="T45" fmla="*/ 24 h 953"/>
                <a:gd name="T46" fmla="*/ 278 w 278"/>
                <a:gd name="T47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978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79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0980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0981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DD492AC1-992B-4986-8F80-16C3C1D9CDB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098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grb"/>
          <p:cNvPicPr>
            <a:picLocks noChangeAspect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95738" y="0"/>
            <a:ext cx="1481137" cy="17002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sr-Cyrl-CS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Завод за унапређивање образовања и васпитања</a:t>
            </a:r>
            <a:endParaRPr lang="en-US" sz="32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107950" y="1341438"/>
            <a:ext cx="2879725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en-US" b="1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sr-Cyrl-CS" b="1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Аутори</a:t>
            </a:r>
            <a:r>
              <a:rPr lang="sr-Latn-CS" b="1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:</a:t>
            </a:r>
            <a:endParaRPr lang="sr-Cyrl-CS" b="1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sr-Cyrl-CS" b="1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sr-Cyrl-CS" b="1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sr-Cyrl-CS" sz="2800" b="1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sr-Cyrl-CS" b="1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Наставни предмет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:</a:t>
            </a:r>
          </a:p>
          <a:p>
            <a:pPr marL="342900" indent="-342900" algn="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sr-Cyrl-CS" b="1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sr-Cyrl-CS" b="1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Тема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:</a:t>
            </a:r>
          </a:p>
          <a:p>
            <a:pPr marL="342900" indent="-342900" algn="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sr-Cyrl-CS" b="1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sr-Cyrl-CS" b="1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Узраст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:</a:t>
            </a:r>
          </a:p>
          <a:p>
            <a:pPr marL="342900" indent="-342900" algn="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sr-Cyrl-CS" sz="2000" b="1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sr-Latn-CS" b="1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 algn="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en-US" b="1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3132138" y="1341438"/>
            <a:ext cx="5761037" cy="4103687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</a:pPr>
            <a:r>
              <a:rPr lang="sr-Cyrl-CS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Жаклина Јевтић ОШ  “Свети Сава”</a:t>
            </a:r>
            <a:r>
              <a:rPr lang="sr-Cyrl-CS" sz="140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sr-Cyrl-CS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Баточина Љиљана Трунић ОШ  “Свети Сава”</a:t>
            </a:r>
            <a:r>
              <a:rPr lang="sr-Cyrl-CS" sz="140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sr-Cyrl-CS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Баточина и Милијана Петровић ОШ  “Свети Сава”</a:t>
            </a:r>
            <a:r>
              <a:rPr lang="sr-Cyrl-CS" sz="140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sr-Cyrl-CS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Баточина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sr-Cyrl-CS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sr-Cyrl-CS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sr-Cyrl-CS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Музичка култура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sr-Cyrl-CS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sr-Cyrl-CS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Стварање музике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sr-Cyrl-CS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sr-Cyrl-CS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Други разред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sr-Cyrl-CS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905000" y="5791200"/>
            <a:ext cx="1655763" cy="935038"/>
          </a:xfrm>
          <a:prstGeom prst="wedgeRoundRectCallout">
            <a:avLst>
              <a:gd name="adj1" fmla="val -77421"/>
              <a:gd name="adj2" fmla="val -40153"/>
              <a:gd name="adj3" fmla="val 16667"/>
            </a:avLst>
          </a:prstGeom>
          <a:solidFill>
            <a:srgbClr val="FFFF99">
              <a:alpha val="63000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r-Cyrl-CS" sz="1200">
                <a:latin typeface="Verdana" pitchFamily="34" charset="0"/>
              </a:rPr>
              <a:t>Кликните овде за унос приказа часа у </a:t>
            </a:r>
            <a:r>
              <a:rPr lang="sr-Latn-CS" sz="1200">
                <a:latin typeface="Verdana" pitchFamily="34" charset="0"/>
              </a:rPr>
              <a:t>Word </a:t>
            </a:r>
            <a:r>
              <a:rPr lang="sr-Cyrl-CS" sz="1200">
                <a:latin typeface="Verdana" pitchFamily="34" charset="0"/>
              </a:rPr>
              <a:t>документу!</a:t>
            </a:r>
            <a:endParaRPr lang="en-US" sz="1200">
              <a:latin typeface="Verdana" pitchFamily="34" charset="0"/>
            </a:endParaRPr>
          </a:p>
        </p:txBody>
      </p:sp>
      <p:graphicFrame>
        <p:nvGraphicFramePr>
          <p:cNvPr id="14348" name="Object 12"/>
          <p:cNvGraphicFramePr>
            <a:graphicFrameLocks noChangeAspect="1"/>
          </p:cNvGraphicFramePr>
          <p:nvPr/>
        </p:nvGraphicFramePr>
        <p:xfrm>
          <a:off x="609600" y="5562600"/>
          <a:ext cx="121920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3" name="Picture" showAsIcon="1" r:id="rId4" imgW="914400" imgH="714240" progId="Word.Picture.8">
                  <p:embed/>
                </p:oleObj>
              </mc:Choice>
              <mc:Fallback>
                <p:oleObj name="Picture" showAsIcon="1" r:id="rId4" imgW="914400" imgH="714240" progId="Word.Picture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5562600"/>
                        <a:ext cx="1219200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>
                <a:solidFill>
                  <a:srgbClr val="FF66FF"/>
                </a:solidFill>
              </a:rPr>
              <a:t>Образовни задаци часа</a:t>
            </a:r>
            <a:endParaRPr lang="en-US">
              <a:solidFill>
                <a:srgbClr val="FF66FF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r-Cyrl-CS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усвајање основних појмова и знања о ритмичким инструментима и начину  стварања ритмичке пратње на њима; </a:t>
            </a:r>
          </a:p>
          <a:p>
            <a:pPr>
              <a:lnSpc>
                <a:spcPct val="90000"/>
              </a:lnSpc>
            </a:pPr>
            <a:r>
              <a:rPr lang="sr-Cyrl-CS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упознати ученике са Орфовим инструментаријем;</a:t>
            </a:r>
          </a:p>
          <a:p>
            <a:pPr>
              <a:lnSpc>
                <a:spcPct val="90000"/>
              </a:lnSpc>
            </a:pPr>
            <a:r>
              <a:rPr lang="sr-Cyrl-CS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омогућити ученицима да осете радост и значај елементарног стваралачког рада;</a:t>
            </a:r>
          </a:p>
          <a:p>
            <a:pPr>
              <a:lnSpc>
                <a:spcPct val="90000"/>
              </a:lnSpc>
            </a:pPr>
            <a:r>
              <a:rPr lang="sr-Cyrl-CS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упознати ученике са савременим начином рада;</a:t>
            </a: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304800"/>
            <a:ext cx="8304213" cy="1179513"/>
          </a:xfrm>
        </p:spPr>
        <p:txBody>
          <a:bodyPr/>
          <a:lstStyle/>
          <a:p>
            <a:r>
              <a:rPr lang="sr-Cyrl-CS">
                <a:solidFill>
                  <a:srgbClr val="FF66FF"/>
                </a:solidFill>
              </a:rPr>
              <a:t>Васпитни задаци часа</a:t>
            </a:r>
            <a:endParaRPr lang="en-US">
              <a:solidFill>
                <a:srgbClr val="FF66FF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989138"/>
            <a:ext cx="8591550" cy="4319587"/>
          </a:xfrm>
        </p:spPr>
        <p:txBody>
          <a:bodyPr/>
          <a:lstStyle/>
          <a:p>
            <a:pPr algn="l">
              <a:buFont typeface="Wingdings" pitchFamily="2" charset="2"/>
              <a:buChar char="u"/>
            </a:pPr>
            <a:r>
              <a:rPr lang="sr-Cyrl-CS" i="1"/>
              <a:t> </a:t>
            </a:r>
            <a:r>
              <a:rPr lang="sr-Cyrl-CS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активирање звучне радозналости, вежбање слушне осетљивости;</a:t>
            </a:r>
          </a:p>
          <a:p>
            <a:pPr algn="l">
              <a:buFont typeface="Wingdings" pitchFamily="2" charset="2"/>
              <a:buChar char="u"/>
            </a:pPr>
            <a:r>
              <a:rPr lang="sr-Cyrl-CS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навести ученике да тимским радом проналазе  разноврсна решења;</a:t>
            </a:r>
          </a:p>
          <a:p>
            <a:pPr algn="l">
              <a:buFont typeface="Wingdings" pitchFamily="2" charset="2"/>
              <a:buChar char="u"/>
            </a:pPr>
            <a:r>
              <a:rPr lang="sr-Cyrl-CS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развијање креативног мишљења кроз форму игре и развој маште;</a:t>
            </a:r>
          </a:p>
          <a:p>
            <a:pPr algn="l">
              <a:buFont typeface="Wingdings" pitchFamily="2" charset="2"/>
              <a:buChar char="u"/>
            </a:pPr>
            <a:r>
              <a:rPr lang="sr-Cyrl-CS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развијање смисла за уочавање лепог;</a:t>
            </a: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>
                <a:solidFill>
                  <a:srgbClr val="FF66FF"/>
                </a:solidFill>
              </a:rPr>
              <a:t>Практични задаци</a:t>
            </a:r>
            <a:endParaRPr lang="en-US">
              <a:solidFill>
                <a:srgbClr val="FF66FF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075613" cy="48625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r-Cyrl-CS" sz="2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неговање интересовања за колективне музичке активности; </a:t>
            </a:r>
          </a:p>
          <a:p>
            <a:pPr>
              <a:lnSpc>
                <a:spcPct val="90000"/>
              </a:lnSpc>
            </a:pPr>
            <a:r>
              <a:rPr lang="sr-Cyrl-CS" sz="2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омогућавање афирмације индивидуалне способности; </a:t>
            </a:r>
          </a:p>
          <a:p>
            <a:pPr>
              <a:lnSpc>
                <a:spcPct val="90000"/>
              </a:lnSpc>
            </a:pPr>
            <a:r>
              <a:rPr lang="sr-Cyrl-CS" sz="2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развијање различитих елемената ритмичких способности које има за циљ да заокупи ученике и пробуди њихова интересовања за активно учешће у музици;</a:t>
            </a:r>
          </a:p>
          <a:p>
            <a:pPr>
              <a:lnSpc>
                <a:spcPct val="90000"/>
              </a:lnSpc>
            </a:pPr>
            <a:r>
              <a:rPr lang="sr-Cyrl-CS" sz="2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развијање моторике;</a:t>
            </a:r>
            <a:endParaRPr lang="en-US" sz="2800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sr-Cyrl-CS" sz="2800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навикавање ученика да активно и креативно долазе до решења;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20713"/>
            <a:ext cx="8229600" cy="1787525"/>
          </a:xfrm>
        </p:spPr>
        <p:txBody>
          <a:bodyPr/>
          <a:lstStyle/>
          <a:p>
            <a:r>
              <a:rPr lang="sr-Cyrl-CS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Ради прегледности часови су дати у </a:t>
            </a:r>
            <a:r>
              <a:rPr lang="sr-Latn-CS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Power point prezentaciji</a:t>
            </a:r>
            <a:endParaRPr lang="en-US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aphicFrame>
        <p:nvGraphicFramePr>
          <p:cNvPr id="34820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58888" y="2852738"/>
          <a:ext cx="1752600" cy="1370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" name="Presentation" showAsIcon="1" r:id="rId3" imgW="914400" imgH="714240" progId="PowerPoint.Show.8">
                  <p:embed/>
                </p:oleObj>
              </mc:Choice>
              <mc:Fallback>
                <p:oleObj name="Presentation" showAsIcon="1" r:id="rId3" imgW="914400" imgH="714240" progId="PowerPoint.Show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852738"/>
                        <a:ext cx="1752600" cy="1370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635375" y="2852738"/>
          <a:ext cx="1727200" cy="134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Presentation" showAsIcon="1" r:id="rId5" imgW="914400" imgH="714240" progId="PowerPoint.Show.8">
                  <p:embed/>
                </p:oleObj>
              </mc:Choice>
              <mc:Fallback>
                <p:oleObj name="Presentation" showAsIcon="1" r:id="rId5" imgW="914400" imgH="714240" progId="PowerPoint.Show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2852738"/>
                        <a:ext cx="1727200" cy="134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2" name="Object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11863" y="2781300"/>
          <a:ext cx="158432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5" name="Presentation" showAsIcon="1" r:id="rId7" imgW="914400" imgH="714240" progId="PowerPoint.Show.8">
                  <p:embed/>
                </p:oleObj>
              </mc:Choice>
              <mc:Fallback>
                <p:oleObj name="Presentation" showAsIcon="1" r:id="rId7" imgW="914400" imgH="714240" progId="PowerPoint.Show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2781300"/>
                        <a:ext cx="1584325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theme/theme1.xml><?xml version="1.0" encoding="utf-8"?>
<a:theme xmlns:a="http://schemas.openxmlformats.org/drawingml/2006/main" name="Cliff">
  <a:themeElements>
    <a:clrScheme name="Cliff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Cliff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liff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1150</TotalTime>
  <Words>198</Words>
  <Application>Microsoft Office PowerPoint</Application>
  <PresentationFormat>On-screen Show (4:3)</PresentationFormat>
  <Paragraphs>40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Times New Roman</vt:lpstr>
      <vt:lpstr>Verdana</vt:lpstr>
      <vt:lpstr>Wingdings</vt:lpstr>
      <vt:lpstr>Cliff</vt:lpstr>
      <vt:lpstr>Microsoft Word Picture</vt:lpstr>
      <vt:lpstr>Microsoft PowerPoint Presentation</vt:lpstr>
      <vt:lpstr>PowerPoint Presentation</vt:lpstr>
      <vt:lpstr>Образовни задаци часа</vt:lpstr>
      <vt:lpstr>Васпитни задаци часа</vt:lpstr>
      <vt:lpstr>Практични задаци</vt:lpstr>
      <vt:lpstr>Ради прегледности часови су дати у Power point prezentaciji</vt:lpstr>
    </vt:vector>
  </TitlesOfParts>
  <Company>CET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Milos M.</dc:creator>
  <cp:lastModifiedBy>Marko</cp:lastModifiedBy>
  <cp:revision>43</cp:revision>
  <cp:lastPrinted>1601-01-01T00:00:00Z</cp:lastPrinted>
  <dcterms:created xsi:type="dcterms:W3CDTF">2005-03-02T08:24:37Z</dcterms:created>
  <dcterms:modified xsi:type="dcterms:W3CDTF">2012-11-03T21:15:46Z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