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6" r:id="rId3"/>
    <p:sldId id="280" r:id="rId4"/>
    <p:sldId id="274" r:id="rId5"/>
    <p:sldId id="272" r:id="rId6"/>
    <p:sldId id="278" r:id="rId7"/>
    <p:sldId id="275" r:id="rId8"/>
    <p:sldId id="276" r:id="rId9"/>
    <p:sldId id="279" r:id="rId10"/>
    <p:sldId id="277" r:id="rId11"/>
    <p:sldId id="273" r:id="rId1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333399"/>
    <a:srgbClr val="FFCC66"/>
    <a:srgbClr val="363080"/>
    <a:srgbClr val="5850A5"/>
    <a:srgbClr val="342F61"/>
    <a:srgbClr val="463F83"/>
    <a:srgbClr val="BB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98" autoAdjust="0"/>
  </p:normalViewPr>
  <p:slideViewPr>
    <p:cSldViewPr>
      <p:cViewPr varScale="1">
        <p:scale>
          <a:sx n="43" d="100"/>
          <a:sy n="43" d="100"/>
        </p:scale>
        <p:origin x="-1260" y="-102"/>
      </p:cViewPr>
      <p:guideLst>
        <p:guide orient="horz" pos="1502"/>
        <p:guide orient="horz" pos="935"/>
        <p:guide orient="horz" pos="164"/>
        <p:guide orient="horz" pos="3884"/>
        <p:guide orient="horz" pos="1207"/>
        <p:guide pos="295"/>
        <p:guide pos="551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4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44686BE-2A14-4DE6-AAC7-37F337AFAB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131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5831278-1A68-4440-9362-C6C41101228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74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055B4C-A932-4E4E-968B-BF33ADF9630E}" type="slidenum">
              <a:rPr lang="en-GB"/>
              <a:pPr/>
              <a:t>1</a:t>
            </a:fld>
            <a:endParaRPr lang="en-GB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36623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6605588"/>
            <a:ext cx="9139238" cy="2778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3617913"/>
            <a:ext cx="9147175" cy="2159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7" name="Picture 15" descr="Chalkboard3"/>
          <p:cNvPicPr>
            <a:picLocks noChangeAspect="1" noChangeArrowheads="1"/>
          </p:cNvPicPr>
          <p:nvPr userDrawn="1"/>
        </p:nvPicPr>
        <p:blipFill>
          <a:blip r:embed="rId2"/>
          <a:srcRect t="2168"/>
          <a:stretch>
            <a:fillRect/>
          </a:stretch>
        </p:blipFill>
        <p:spPr bwMode="auto">
          <a:xfrm>
            <a:off x="1943100" y="0"/>
            <a:ext cx="5200650" cy="695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 descr="CHALKS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4221163"/>
            <a:ext cx="3024188" cy="193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2771775" y="3105150"/>
            <a:ext cx="3455988" cy="1152525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808288" y="620713"/>
            <a:ext cx="3384550" cy="2484437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05588"/>
            <a:ext cx="2895600" cy="2794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5A3E1B-2A61-40C6-8D70-A898150658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5BA36-AA94-4382-B684-1C023911AF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2CA04-A881-4696-A0E9-2CCBAA6979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4313"/>
            <a:ext cx="4068763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8363" y="1484313"/>
            <a:ext cx="407035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2A592-992F-4CEE-B081-6A568824EE1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41C86-64DF-418B-8FDD-EAA45DD4701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DD381-3B78-4002-BB76-D0D8AA69D70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84A5-EBD9-4A33-9B79-FC73D6D092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1192C-0D0B-43A6-B126-B4253B00E3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2C56F-35EB-447C-982E-84D0CE1CFDE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34C46-2D5A-430F-BA91-0C4A367635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7025" y="260350"/>
            <a:ext cx="2071688" cy="5832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67425" cy="5832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452B4-E473-49B1-9D26-6913AFC0445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91513" cy="720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484313"/>
            <a:ext cx="8291513" cy="4608512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C498B-BFAB-4B5A-8C45-2FBCBDDE8D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91513" cy="720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484313"/>
            <a:ext cx="8291513" cy="4608512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58C74-745C-4F11-AA74-1DE5650069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-3175" y="0"/>
            <a:ext cx="9144000" cy="11969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0" y="6308725"/>
            <a:ext cx="9139238" cy="2778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-3175" y="1089025"/>
            <a:ext cx="9147175" cy="2159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60350"/>
            <a:ext cx="82915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84313"/>
            <a:ext cx="829151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08725"/>
            <a:ext cx="2133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08725"/>
            <a:ext cx="2895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08725"/>
            <a:ext cx="2133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13DCB83-0EE0-49F4-B89C-73C33DB866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0" y="6605588"/>
            <a:ext cx="9139238" cy="2778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" name="Picture 12" descr="CHALKS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15900" y="4689475"/>
            <a:ext cx="3024188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71800" y="1232756"/>
            <a:ext cx="3420554" cy="5832648"/>
          </a:xfrm>
        </p:spPr>
        <p:txBody>
          <a:bodyPr/>
          <a:lstStyle/>
          <a:p>
            <a:pPr algn="ctr" eaLnBrk="1" hangingPunct="1"/>
            <a:r>
              <a:rPr lang="sr-Cyrl-RS" sz="3600" dirty="0" smtClean="0">
                <a:latin typeface="Comic Sans MS" pitchFamily="66" charset="0"/>
              </a:rPr>
              <a:t>Дан без дуванског дима</a:t>
            </a:r>
            <a:br>
              <a:rPr lang="sr-Cyrl-RS" sz="3600" dirty="0" smtClean="0">
                <a:latin typeface="Comic Sans MS" pitchFamily="66" charset="0"/>
              </a:rPr>
            </a:br>
            <a:r>
              <a:rPr lang="sr-Cyrl-RS" sz="3600" dirty="0" smtClean="0">
                <a:latin typeface="Comic Sans MS" pitchFamily="66" charset="0"/>
              </a:rPr>
              <a:t>31.јануар</a:t>
            </a: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sr-Cyrl-RS" sz="3600">
                <a:latin typeface="Comic Sans MS" pitchFamily="66" charset="0"/>
              </a:rPr>
              <a:t>Р</a:t>
            </a:r>
            <a:r>
              <a:rPr lang="sr-Cyrl-RS" sz="3600" smtClean="0">
                <a:latin typeface="Comic Sans MS" pitchFamily="66" charset="0"/>
              </a:rPr>
              <a:t>еализатор:</a:t>
            </a:r>
            <a:br>
              <a:rPr lang="sr-Cyrl-RS" sz="3600" smtClean="0">
                <a:latin typeface="Comic Sans MS" pitchFamily="66" charset="0"/>
              </a:rPr>
            </a:br>
            <a:r>
              <a:rPr lang="sr-Cyrl-RS" sz="3600" dirty="0" smtClean="0">
                <a:latin typeface="Comic Sans MS" pitchFamily="66" charset="0"/>
              </a:rPr>
              <a:t/>
            </a:r>
            <a:br>
              <a:rPr lang="sr-Cyrl-RS" sz="3600" dirty="0" smtClean="0">
                <a:latin typeface="Comic Sans MS" pitchFamily="66" charset="0"/>
              </a:rPr>
            </a:br>
            <a:r>
              <a:rPr lang="sr-Cyrl-RS" sz="3600" dirty="0" smtClean="0">
                <a:solidFill>
                  <a:srgbClr val="FF0000"/>
                </a:solidFill>
                <a:latin typeface="Comic Sans MS" pitchFamily="66" charset="0"/>
              </a:rPr>
              <a:t>Сања Младеновић</a:t>
            </a:r>
            <a:r>
              <a:rPr lang="sr-Cyrl-RS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r-Cyrl-RS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r-Cyrl-RS" sz="3600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r-Cyrl-RS" sz="3600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r-Cyrl-RS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r-Cyrl-RS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en-US" sz="36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287338" y="260350"/>
            <a:ext cx="8461375" cy="684213"/>
          </a:xfrm>
        </p:spPr>
        <p:txBody>
          <a:bodyPr/>
          <a:lstStyle/>
          <a:p>
            <a:pPr algn="ctr" eaLnBrk="1" hangingPunct="1"/>
            <a:r>
              <a:rPr lang="sr-Cyrl-RS" sz="3200" dirty="0" smtClean="0"/>
              <a:t>Пушење</a:t>
            </a:r>
            <a:endParaRPr lang="en-US" sz="3200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03948" y="2168860"/>
            <a:ext cx="4176464" cy="4428492"/>
          </a:xfrm>
        </p:spPr>
        <p:txBody>
          <a:bodyPr/>
          <a:lstStyle/>
          <a:p>
            <a:pPr marL="0" indent="0" algn="just">
              <a:buNone/>
            </a:pPr>
            <a:r>
              <a:rPr lang="sr-Cyrl-RS" sz="1800" dirty="0" smtClean="0">
                <a:solidFill>
                  <a:schemeClr val="bg2">
                    <a:lumMod val="10000"/>
                  </a:schemeClr>
                </a:solidFill>
              </a:rPr>
              <a:t>Поједини људи сматрају да је пушење једна ружна навика, док други верују да је реч о никотинској зависности. </a:t>
            </a:r>
          </a:p>
          <a:p>
            <a:pPr marL="0" indent="0" algn="just">
              <a:buNone/>
            </a:pPr>
            <a:r>
              <a:rPr lang="sr-Cyrl-RS" sz="1800" dirty="0" smtClean="0">
                <a:solidFill>
                  <a:schemeClr val="bg2">
                    <a:lumMod val="10000"/>
                  </a:schemeClr>
                </a:solidFill>
              </a:rPr>
              <a:t>Никотин спада у групу јаких отрова, а токсички ефекти су слични ефектима цијанида: бол у стомаку, повраћање, главобоља, поремећај вида, малаксалост...</a:t>
            </a:r>
          </a:p>
        </p:txBody>
      </p:sp>
      <p:pic>
        <p:nvPicPr>
          <p:cNvPr id="1028" name="Picture 4" descr="C:\Users\NATA&amp;DEKA\Desktop\default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600" y="1952836"/>
            <a:ext cx="2304256" cy="23042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Годишња потрошња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20788"/>
            <a:ext cx="8291513" cy="4608512"/>
          </a:xfrm>
        </p:spPr>
        <p:txBody>
          <a:bodyPr/>
          <a:lstStyle/>
          <a:p>
            <a:r>
              <a:rPr lang="sr-Cyrl-RS" dirty="0" smtClean="0">
                <a:solidFill>
                  <a:srgbClr val="000000"/>
                </a:solidFill>
                <a:ea typeface="Times New Roman"/>
              </a:rPr>
              <a:t>Према подацима Светске фондације за здравље плућа прикупљеним из 71 државе,на првом месту је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 smtClean="0">
                <a:solidFill>
                  <a:srgbClr val="000000"/>
                </a:solidFill>
                <a:ea typeface="Times New Roman"/>
              </a:rPr>
              <a:t> Србија са 2 .861 цигаретом годишње по особи.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sr-Cyrl-RS" dirty="0" smtClean="0">
                <a:solidFill>
                  <a:srgbClr val="000000"/>
                </a:solidFill>
                <a:ea typeface="Times New Roman"/>
              </a:rPr>
              <a:t>Бугарска</a:t>
            </a:r>
            <a:r>
              <a:rPr lang="en-US" dirty="0" smtClean="0">
                <a:solidFill>
                  <a:srgbClr val="000000"/>
                </a:solidFill>
                <a:ea typeface="Times New Roman"/>
              </a:rPr>
              <a:t>(2.822) </a:t>
            </a:r>
            <a:endParaRPr lang="sr-Cyrl-RS" dirty="0" smtClean="0">
              <a:solidFill>
                <a:srgbClr val="000000"/>
              </a:solidFill>
              <a:ea typeface="Times New Roman"/>
            </a:endParaRPr>
          </a:p>
          <a:p>
            <a:pPr marL="514350" indent="-514350">
              <a:buFont typeface="+mj-lt"/>
              <a:buAutoNum type="arabicPeriod"/>
            </a:pPr>
            <a:r>
              <a:rPr lang="sr-Cyrl-RS" dirty="0" smtClean="0">
                <a:solidFill>
                  <a:srgbClr val="000000"/>
                </a:solidFill>
                <a:ea typeface="Times New Roman"/>
              </a:rPr>
              <a:t>Грчка</a:t>
            </a:r>
            <a:r>
              <a:rPr lang="en-US" dirty="0" smtClean="0">
                <a:solidFill>
                  <a:srgbClr val="000000"/>
                </a:solidFill>
                <a:ea typeface="Times New Roman"/>
              </a:rPr>
              <a:t> (2.795)</a:t>
            </a:r>
            <a:endParaRPr lang="sr-Cyrl-RS" dirty="0" smtClean="0">
              <a:solidFill>
                <a:srgbClr val="000000"/>
              </a:solidFill>
              <a:ea typeface="Times New Roman"/>
            </a:endParaRPr>
          </a:p>
          <a:p>
            <a:pPr marL="514350" indent="-514350">
              <a:buFont typeface="+mj-lt"/>
              <a:buAutoNum type="arabicPeriod"/>
            </a:pPr>
            <a:r>
              <a:rPr lang="sr-Cyrl-RS" dirty="0" smtClean="0">
                <a:solidFill>
                  <a:srgbClr val="000000"/>
                </a:solidFill>
                <a:ea typeface="Times New Roman"/>
              </a:rPr>
              <a:t>Русија</a:t>
            </a:r>
            <a:r>
              <a:rPr lang="en-US" dirty="0" smtClean="0">
                <a:solidFill>
                  <a:srgbClr val="000000"/>
                </a:solidFill>
                <a:ea typeface="Times New Roman"/>
              </a:rPr>
              <a:t>  </a:t>
            </a:r>
            <a:r>
              <a:rPr lang="sr-Cyrl-RS" dirty="0">
                <a:solidFill>
                  <a:srgbClr val="000000"/>
                </a:solidFill>
                <a:ea typeface="Times New Roman"/>
              </a:rPr>
              <a:t>(</a:t>
            </a:r>
            <a:r>
              <a:rPr lang="en-US" dirty="0" smtClean="0">
                <a:solidFill>
                  <a:srgbClr val="000000"/>
                </a:solidFill>
                <a:ea typeface="Times New Roman"/>
              </a:rPr>
              <a:t>2.786</a:t>
            </a:r>
            <a:r>
              <a:rPr lang="sr-Cyrl-RS" dirty="0">
                <a:solidFill>
                  <a:srgbClr val="000000"/>
                </a:solidFill>
                <a:ea typeface="Times New Roman"/>
              </a:rPr>
              <a:t>)</a:t>
            </a:r>
            <a:r>
              <a:rPr lang="en-US" i="1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dirty="0">
                <a:solidFill>
                  <a:srgbClr val="000000"/>
                </a:solidFill>
                <a:ea typeface="Times New Roman"/>
              </a:rPr>
              <a:t/>
            </a:r>
            <a:br>
              <a:rPr lang="en-US" dirty="0">
                <a:solidFill>
                  <a:srgbClr val="000000"/>
                </a:solidFill>
                <a:ea typeface="Times New Roman"/>
              </a:rPr>
            </a:br>
            <a:r>
              <a:rPr lang="en-US" dirty="0">
                <a:solidFill>
                  <a:srgbClr val="000000"/>
                </a:solidFill>
                <a:ea typeface="Times New Roman"/>
              </a:rPr>
              <a:t/>
            </a:r>
            <a:br>
              <a:rPr lang="en-US" dirty="0">
                <a:solidFill>
                  <a:srgbClr val="000000"/>
                </a:solidFill>
                <a:ea typeface="Times New Roman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33018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723"/>
            <a:ext cx="7200800" cy="6180687"/>
          </a:xfrm>
        </p:spPr>
      </p:pic>
    </p:spTree>
    <p:extLst>
      <p:ext uri="{BB962C8B-B14F-4D97-AF65-F5344CB8AC3E}">
        <p14:creationId xmlns:p14="http://schemas.microsoft.com/office/powerpoint/2010/main" val="356992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sz="3200" dirty="0" smtClean="0"/>
              <a:t>Штетност пушења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1860" y="1268760"/>
            <a:ext cx="5832140" cy="4680520"/>
          </a:xfrm>
        </p:spPr>
        <p:txBody>
          <a:bodyPr/>
          <a:lstStyle/>
          <a:p>
            <a:pPr marL="0" indent="0" algn="just">
              <a:buNone/>
            </a:pPr>
            <a:endParaRPr lang="sr-Cyrl-RS" sz="1800" dirty="0" smtClean="0"/>
          </a:p>
          <a:p>
            <a:pPr marL="0" indent="0" algn="just">
              <a:buNone/>
            </a:pPr>
            <a:endParaRPr lang="sr-Cyrl-RS" sz="1800" dirty="0" smtClean="0"/>
          </a:p>
          <a:p>
            <a:pPr marL="0" indent="0" algn="just">
              <a:buNone/>
            </a:pPr>
            <a:endParaRPr lang="sr-Cyrl-RS" sz="1800" dirty="0" smtClean="0"/>
          </a:p>
          <a:p>
            <a:pPr algn="just">
              <a:buNone/>
            </a:pPr>
            <a:endParaRPr lang="en-US" sz="1800" dirty="0"/>
          </a:p>
        </p:txBody>
      </p:sp>
      <p:pic>
        <p:nvPicPr>
          <p:cNvPr id="2052" name="Picture 4" descr="C:\Users\NATA&amp;DEKA\Desktop\pusenj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960" y="1340768"/>
            <a:ext cx="3420380" cy="516833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Труднице морају мислити на децу и штетност дувана!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956" y="1408518"/>
            <a:ext cx="6342380" cy="4756785"/>
          </a:xfrm>
        </p:spPr>
      </p:pic>
    </p:spTree>
    <p:extLst>
      <p:ext uri="{BB962C8B-B14F-4D97-AF65-F5344CB8AC3E}">
        <p14:creationId xmlns:p14="http://schemas.microsoft.com/office/powerpoint/2010/main" val="159202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Пушење или здравље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916832"/>
            <a:ext cx="5315384" cy="4695256"/>
          </a:xfrm>
        </p:spPr>
      </p:pic>
    </p:spTree>
    <p:extLst>
      <p:ext uri="{BB962C8B-B14F-4D97-AF65-F5344CB8AC3E}">
        <p14:creationId xmlns:p14="http://schemas.microsoft.com/office/powerpoint/2010/main" val="28086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Свака  испушена цигарета скраћује живот за 7 минута!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328" y="1484784"/>
            <a:ext cx="6048672" cy="4536504"/>
          </a:xfrm>
        </p:spPr>
      </p:pic>
    </p:spTree>
    <p:extLst>
      <p:ext uri="{BB962C8B-B14F-4D97-AF65-F5344CB8AC3E}">
        <p14:creationId xmlns:p14="http://schemas.microsoft.com/office/powerpoint/2010/main" val="282426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Пушачи размислите!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868" y="1333265"/>
            <a:ext cx="5524735" cy="5524735"/>
          </a:xfrm>
        </p:spPr>
      </p:pic>
    </p:spTree>
    <p:extLst>
      <p:ext uri="{BB962C8B-B14F-4D97-AF65-F5344CB8AC3E}">
        <p14:creationId xmlns:p14="http://schemas.microsoft.com/office/powerpoint/2010/main" val="65724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540" y="512676"/>
            <a:ext cx="8291513" cy="720725"/>
          </a:xfrm>
        </p:spPr>
        <p:txBody>
          <a:bodyPr/>
          <a:lstStyle/>
          <a:p>
            <a:r>
              <a:rPr lang="sr-Cyrl-RS" dirty="0" smtClean="0"/>
              <a:t>Сачувај здрава плућа!</a:t>
            </a:r>
            <a:br>
              <a:rPr lang="sr-Cyrl-R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412" y="1268760"/>
            <a:ext cx="5292588" cy="5292588"/>
          </a:xfrm>
        </p:spPr>
      </p:pic>
    </p:spTree>
    <p:extLst>
      <p:ext uri="{BB962C8B-B14F-4D97-AF65-F5344CB8AC3E}">
        <p14:creationId xmlns:p14="http://schemas.microsoft.com/office/powerpoint/2010/main" val="91754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sz="3200" dirty="0" smtClean="0"/>
              <a:t>Како оставити цигарете?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528900"/>
            <a:ext cx="7884876" cy="4032448"/>
          </a:xfrm>
        </p:spPr>
        <p:txBody>
          <a:bodyPr/>
          <a:lstStyle/>
          <a:p>
            <a:pPr marL="0" indent="0" algn="just">
              <a:buNone/>
            </a:pPr>
            <a:r>
              <a:rPr lang="sr-Cyrl-RS" sz="2400" dirty="0" smtClean="0"/>
              <a:t>Рецепта за ово нема, потребно је да сами увидите штетност дувана и одлучно  кажете НЕ. </a:t>
            </a:r>
          </a:p>
          <a:p>
            <a:pPr marL="0" indent="0" algn="just">
              <a:buNone/>
            </a:pPr>
            <a:endParaRPr lang="sr-Cyrl-R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B3CCE6"/>
      </a:dk1>
      <a:lt1>
        <a:srgbClr val="FFFFFF"/>
      </a:lt1>
      <a:dk2>
        <a:srgbClr val="6698CC"/>
      </a:dk2>
      <a:lt2>
        <a:srgbClr val="2E4C6B"/>
      </a:lt2>
      <a:accent1>
        <a:srgbClr val="336599"/>
      </a:accent1>
      <a:accent2>
        <a:srgbClr val="2E4C6B"/>
      </a:accent2>
      <a:accent3>
        <a:srgbClr val="B8CAE2"/>
      </a:accent3>
      <a:accent4>
        <a:srgbClr val="DADADA"/>
      </a:accent4>
      <a:accent5>
        <a:srgbClr val="ADB8CA"/>
      </a:accent5>
      <a:accent6>
        <a:srgbClr val="294460"/>
      </a:accent6>
      <a:hlink>
        <a:srgbClr val="4986C3"/>
      </a:hlink>
      <a:folHlink>
        <a:srgbClr val="0066FF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8E8AB4"/>
        </a:dk1>
        <a:lt1>
          <a:srgbClr val="F8F8F8"/>
        </a:lt1>
        <a:dk2>
          <a:srgbClr val="5D5888"/>
        </a:dk2>
        <a:lt2>
          <a:srgbClr val="FFFFFF"/>
        </a:lt2>
        <a:accent1>
          <a:srgbClr val="191077"/>
        </a:accent1>
        <a:accent2>
          <a:srgbClr val="BC0606"/>
        </a:accent2>
        <a:accent3>
          <a:srgbClr val="B6B4C3"/>
        </a:accent3>
        <a:accent4>
          <a:srgbClr val="D4D4D4"/>
        </a:accent4>
        <a:accent5>
          <a:srgbClr val="ABAABD"/>
        </a:accent5>
        <a:accent6>
          <a:srgbClr val="AA0505"/>
        </a:accent6>
        <a:hlink>
          <a:srgbClr val="FF9933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8E8AB4"/>
        </a:dk1>
        <a:lt1>
          <a:srgbClr val="F8F8F8"/>
        </a:lt1>
        <a:dk2>
          <a:srgbClr val="5D5888"/>
        </a:dk2>
        <a:lt2>
          <a:srgbClr val="FFFFFF"/>
        </a:lt2>
        <a:accent1>
          <a:srgbClr val="FFFFFF"/>
        </a:accent1>
        <a:accent2>
          <a:srgbClr val="BC0606"/>
        </a:accent2>
        <a:accent3>
          <a:srgbClr val="B6B4C3"/>
        </a:accent3>
        <a:accent4>
          <a:srgbClr val="D4D4D4"/>
        </a:accent4>
        <a:accent5>
          <a:srgbClr val="FFFFFF"/>
        </a:accent5>
        <a:accent6>
          <a:srgbClr val="AA0505"/>
        </a:accent6>
        <a:hlink>
          <a:srgbClr val="FF9933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8E8AB4"/>
        </a:dk1>
        <a:lt1>
          <a:srgbClr val="F8F8F8"/>
        </a:lt1>
        <a:dk2>
          <a:srgbClr val="5D5888"/>
        </a:dk2>
        <a:lt2>
          <a:srgbClr val="FFFFFF"/>
        </a:lt2>
        <a:accent1>
          <a:srgbClr val="5D5888"/>
        </a:accent1>
        <a:accent2>
          <a:srgbClr val="BC0606"/>
        </a:accent2>
        <a:accent3>
          <a:srgbClr val="B6B4C3"/>
        </a:accent3>
        <a:accent4>
          <a:srgbClr val="D4D4D4"/>
        </a:accent4>
        <a:accent5>
          <a:srgbClr val="B6B4C3"/>
        </a:accent5>
        <a:accent6>
          <a:srgbClr val="AA0505"/>
        </a:accent6>
        <a:hlink>
          <a:srgbClr val="FF9933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8E8AB4"/>
        </a:dk1>
        <a:lt1>
          <a:srgbClr val="F8F8F8"/>
        </a:lt1>
        <a:dk2>
          <a:srgbClr val="5D5888"/>
        </a:dk2>
        <a:lt2>
          <a:srgbClr val="463F83"/>
        </a:lt2>
        <a:accent1>
          <a:srgbClr val="5D5888"/>
        </a:accent1>
        <a:accent2>
          <a:srgbClr val="BC0606"/>
        </a:accent2>
        <a:accent3>
          <a:srgbClr val="B6B4C3"/>
        </a:accent3>
        <a:accent4>
          <a:srgbClr val="D4D4D4"/>
        </a:accent4>
        <a:accent5>
          <a:srgbClr val="B6B4C3"/>
        </a:accent5>
        <a:accent6>
          <a:srgbClr val="AA0505"/>
        </a:accent6>
        <a:hlink>
          <a:srgbClr val="FF9933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</TotalTime>
  <Words>144</Words>
  <Application>Microsoft Office PowerPoint</Application>
  <PresentationFormat>On-screen Show (4:3)</PresentationFormat>
  <Paragraphs>21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Дан без дуванског дима 31.јануар Реализатор:  Сања Младеновић   </vt:lpstr>
      <vt:lpstr>Пушење</vt:lpstr>
      <vt:lpstr>Годишња потрошња</vt:lpstr>
      <vt:lpstr>PowerPoint Presentation</vt:lpstr>
      <vt:lpstr>Штетност пушења</vt:lpstr>
      <vt:lpstr>Труднице морају мислити на децу и штетност дувана!</vt:lpstr>
      <vt:lpstr>Пушење или здравље</vt:lpstr>
      <vt:lpstr>Свака  испушена цигарета скраћује живот за 7 минута!</vt:lpstr>
      <vt:lpstr>Пушачи размислите!</vt:lpstr>
      <vt:lpstr>Сачувај здрава плућа! </vt:lpstr>
      <vt:lpstr>Како оставити цигарете?</vt:lpstr>
    </vt:vector>
  </TitlesOfParts>
  <Company>Presentation Magazine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Chalkboard Template</dc:title>
  <dc:creator>Presentation Magazine</dc:creator>
  <cp:lastModifiedBy>sanja</cp:lastModifiedBy>
  <cp:revision>75</cp:revision>
  <dcterms:created xsi:type="dcterms:W3CDTF">2005-03-15T10:04:38Z</dcterms:created>
  <dcterms:modified xsi:type="dcterms:W3CDTF">2013-01-31T13:03:56Z</dcterms:modified>
</cp:coreProperties>
</file>