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8C6CF-49E5-46C0-880D-2E06C353B7CD}" type="datetimeFigureOut">
              <a:rPr lang="en-US" smtClean="0"/>
              <a:pPr/>
              <a:t>2/13/2011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823C8-BC80-4AF9-BAC5-EB52C85389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823C8-BC80-4AF9-BAC5-EB52C853897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823C8-BC80-4AF9-BAC5-EB52C853897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823C8-BC80-4AF9-BAC5-EB52C853897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823C8-BC80-4AF9-BAC5-EB52C853897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823C8-BC80-4AF9-BAC5-EB52C853897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BFEE-3FD6-4484-B42D-D19CDBA9EEEB}" type="datetimeFigureOut">
              <a:rPr lang="en-US" smtClean="0"/>
              <a:pPr/>
              <a:t>2/13/2011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4B0B458-5644-4418-BD5D-7E44C9093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BFEE-3FD6-4484-B42D-D19CDBA9EEEB}" type="datetimeFigureOut">
              <a:rPr lang="en-US" smtClean="0"/>
              <a:pPr/>
              <a:t>2/13/2011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4B0B458-5644-4418-BD5D-7E44C9093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BFEE-3FD6-4484-B42D-D19CDBA9EEEB}" type="datetimeFigureOut">
              <a:rPr lang="en-US" smtClean="0"/>
              <a:pPr/>
              <a:t>2/13/2011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B458-5644-4418-BD5D-7E44C9093F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BFEE-3FD6-4484-B42D-D19CDBA9EEEB}" type="datetimeFigureOut">
              <a:rPr lang="en-US" smtClean="0"/>
              <a:pPr/>
              <a:t>2/13/2011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B458-5644-4418-BD5D-7E44C9093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BFEE-3FD6-4484-B42D-D19CDBA9EEEB}" type="datetimeFigureOut">
              <a:rPr lang="en-US" smtClean="0"/>
              <a:pPr/>
              <a:t>2/13/2011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4B0B458-5644-4418-BD5D-7E44C9093F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BFEE-3FD6-4484-B42D-D19CDBA9EEEB}" type="datetimeFigureOut">
              <a:rPr lang="en-US" smtClean="0"/>
              <a:pPr/>
              <a:t>2/13/2011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B458-5644-4418-BD5D-7E44C9093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BFEE-3FD6-4484-B42D-D19CDBA9EEEB}" type="datetimeFigureOut">
              <a:rPr lang="en-US" smtClean="0"/>
              <a:pPr/>
              <a:t>2/13/2011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B458-5644-4418-BD5D-7E44C9093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BFEE-3FD6-4484-B42D-D19CDBA9EEEB}" type="datetimeFigureOut">
              <a:rPr lang="en-US" smtClean="0"/>
              <a:pPr/>
              <a:t>2/13/2011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B458-5644-4418-BD5D-7E44C9093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BFEE-3FD6-4484-B42D-D19CDBA9EEEB}" type="datetimeFigureOut">
              <a:rPr lang="en-US" smtClean="0"/>
              <a:pPr/>
              <a:t>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B458-5644-4418-BD5D-7E44C9093F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BFEE-3FD6-4484-B42D-D19CDBA9EEEB}" type="datetimeFigureOut">
              <a:rPr lang="en-US" smtClean="0"/>
              <a:pPr/>
              <a:t>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B458-5644-4418-BD5D-7E44C9093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ABFEE-3FD6-4484-B42D-D19CDBA9EEEB}" type="datetimeFigureOut">
              <a:rPr lang="en-US" smtClean="0"/>
              <a:pPr/>
              <a:t>2/13/2011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B458-5644-4418-BD5D-7E44C9093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64ABFEE-3FD6-4484-B42D-D19CDBA9EEEB}" type="datetimeFigureOut">
              <a:rPr lang="en-US" smtClean="0"/>
              <a:pPr/>
              <a:t>2/13/2011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4B0B458-5644-4418-BD5D-7E44C9093F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491412" cy="1109650"/>
          </a:xfrm>
        </p:spPr>
        <p:txBody>
          <a:bodyPr/>
          <a:lstStyle/>
          <a:p>
            <a:r>
              <a:rPr lang="sr-Latn-BA" dirty="0" smtClean="0"/>
              <a:t>Nervni sistem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000372"/>
            <a:ext cx="3119430" cy="2500330"/>
          </a:xfrm>
        </p:spPr>
        <p:txBody>
          <a:bodyPr>
            <a:noAutofit/>
          </a:bodyPr>
          <a:lstStyle/>
          <a:p>
            <a:r>
              <a:rPr lang="sr-Latn-BA" b="1" i="1" dirty="0" smtClean="0"/>
              <a:t>MOZAK</a:t>
            </a:r>
          </a:p>
          <a:p>
            <a:r>
              <a:rPr lang="sr-Latn-BA" b="1" i="1" dirty="0" smtClean="0"/>
              <a:t>KIČMENA MOŽDINA</a:t>
            </a:r>
          </a:p>
          <a:p>
            <a:r>
              <a:rPr lang="sr-Latn-BA" b="1" i="1" dirty="0" smtClean="0"/>
              <a:t>NERVI ( ŽIVCI)</a:t>
            </a:r>
            <a:endParaRPr lang="en-US" b="1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785926"/>
            <a:ext cx="3943371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MOZAK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7298"/>
            <a:ext cx="8686800" cy="5357850"/>
          </a:xfrm>
        </p:spPr>
        <p:txBody>
          <a:bodyPr>
            <a:normAutofit fontScale="77500" lnSpcReduction="20000"/>
          </a:bodyPr>
          <a:lstStyle/>
          <a:p>
            <a:r>
              <a:rPr lang="vi-VN" dirty="0" smtClean="0"/>
              <a:t>Funkcije mozga su u isti čas zagonetne i jedinstvene. Iz mozga dolaze sve misli, vjerovanja, sjećanja, ponašanja i raspoloženja. Mozak je sjedište mišljenja i kontrolno središte za ostatak tijela. Mozak usklađuje sposobnost pokretanja, dodira, mirisa, slušanja i gledanja. Omogućuje ljudima stvaranje riječi, razumijevanje i baratanje brojevima, komponiranje i uvažavanje glazbe, viđenje i razumijevanje geometrijskih likova i povezivanje sa ostalima. Mozak čak ima sposobnost planiranja i maštanja.</a:t>
            </a:r>
          </a:p>
          <a:p>
            <a:r>
              <a:rPr lang="vi-VN" dirty="0" smtClean="0"/>
              <a:t> </a:t>
            </a:r>
          </a:p>
          <a:p>
            <a:r>
              <a:rPr lang="vi-VN" dirty="0" smtClean="0"/>
              <a:t>Mozak ocjenjuje sve podražaje, bilo iz unutar</a:t>
            </a:r>
            <a:r>
              <a:rPr lang="sr-Latn-BA" dirty="0" smtClean="0"/>
              <a:t>aš</a:t>
            </a:r>
            <a:r>
              <a:rPr lang="vi-VN" dirty="0" smtClean="0"/>
              <a:t>njih organa, površine tijela, bilo iz očiju, ušiju i nosa. Tada reag</a:t>
            </a:r>
            <a:r>
              <a:rPr lang="sr-Latn-BA" dirty="0" smtClean="0"/>
              <a:t>uje</a:t>
            </a:r>
            <a:r>
              <a:rPr lang="vi-VN" dirty="0" smtClean="0"/>
              <a:t> na te podražaje popravljanjem položaja tijela, pokretanja udova i brzine kojom funkcioni</a:t>
            </a:r>
            <a:r>
              <a:rPr lang="sr-Latn-BA" dirty="0" smtClean="0"/>
              <a:t>šu</a:t>
            </a:r>
            <a:r>
              <a:rPr lang="vi-VN" dirty="0" smtClean="0"/>
              <a:t> unutar</a:t>
            </a:r>
            <a:r>
              <a:rPr lang="sr-Latn-BA" dirty="0" smtClean="0"/>
              <a:t>aš</a:t>
            </a:r>
            <a:r>
              <a:rPr lang="vi-VN" dirty="0" smtClean="0"/>
              <a:t>nji organi. Mozak može uskladiti budnost i raspoloženje.</a:t>
            </a:r>
            <a:endParaRPr lang="vi-V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Mozak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tri  </a:t>
            </a:r>
            <a:r>
              <a:rPr lang="en-US" dirty="0" err="1" smtClean="0"/>
              <a:t>dijela</a:t>
            </a:r>
            <a:r>
              <a:rPr lang="en-US" dirty="0" smtClean="0"/>
              <a:t>: </a:t>
            </a:r>
            <a:r>
              <a:rPr lang="en-US" dirty="0" err="1" smtClean="0"/>
              <a:t>veliki</a:t>
            </a:r>
            <a:r>
              <a:rPr lang="en-US" dirty="0" smtClean="0"/>
              <a:t> </a:t>
            </a:r>
            <a:r>
              <a:rPr lang="en-US" dirty="0" err="1" smtClean="0"/>
              <a:t>mozak</a:t>
            </a:r>
            <a:r>
              <a:rPr lang="en-US" dirty="0" smtClean="0"/>
              <a:t>, </a:t>
            </a:r>
            <a:r>
              <a:rPr lang="en-US" dirty="0" err="1" smtClean="0"/>
              <a:t>moždano</a:t>
            </a:r>
            <a:r>
              <a:rPr lang="en-US" dirty="0" smtClean="0"/>
              <a:t> </a:t>
            </a:r>
            <a:r>
              <a:rPr lang="en-US" dirty="0" err="1" smtClean="0"/>
              <a:t>stablo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mali</a:t>
            </a:r>
            <a:r>
              <a:rPr lang="en-US" dirty="0" smtClean="0"/>
              <a:t> </a:t>
            </a:r>
            <a:r>
              <a:rPr lang="en-US" dirty="0" err="1" smtClean="0"/>
              <a:t>mozak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2050" name="Picture 2" descr="C:\Documents and Settings\vito\Desktop\Likvor-cns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571612"/>
            <a:ext cx="3143250" cy="4048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r-Latn-BA" sz="2800" dirty="0" smtClean="0"/>
              <a:t>VELIKI MOZAK </a:t>
            </a:r>
            <a:r>
              <a:rPr lang="sr-Latn-BA" sz="1800" dirty="0" smtClean="0"/>
              <a:t>ČINEDVIJE JEDNAKE, MEDJUSOBNO SPOJENE POLOVINE ( LIJEVA I DESNA HEMISFERA)</a:t>
            </a:r>
          </a:p>
          <a:p>
            <a:pPr>
              <a:buNone/>
            </a:pPr>
            <a:r>
              <a:rPr lang="sr-Latn-BA" sz="1800" dirty="0" smtClean="0"/>
              <a:t>POVRŠINA VELIKOG MOZGA JE SIVA I   NABRANA </a:t>
            </a:r>
            <a:r>
              <a:rPr lang="sr-Latn-BA" sz="1800" b="1" dirty="0" smtClean="0"/>
              <a:t>(</a:t>
            </a:r>
            <a:r>
              <a:rPr lang="sr-Latn-BA" sz="1800" dirty="0" smtClean="0"/>
              <a:t>KORA).</a:t>
            </a:r>
          </a:p>
          <a:p>
            <a:pPr>
              <a:buNone/>
            </a:pPr>
            <a:endParaRPr lang="sr-Latn-BA" sz="1800" dirty="0" smtClean="0"/>
          </a:p>
          <a:p>
            <a:pPr>
              <a:buNone/>
            </a:pPr>
            <a:r>
              <a:rPr lang="sr-Latn-BA" sz="1800" dirty="0" smtClean="0"/>
              <a:t>ISPOD KORE JE BIJELA MASA KROZ KOJU</a:t>
            </a:r>
          </a:p>
          <a:p>
            <a:pPr>
              <a:buNone/>
            </a:pPr>
            <a:r>
              <a:rPr lang="sr-Latn-BA" sz="1800" dirty="0" smtClean="0"/>
              <a:t>PROLAZE  PUTEVI KOJIMA SE  PRENOSE </a:t>
            </a:r>
          </a:p>
          <a:p>
            <a:pPr>
              <a:buNone/>
            </a:pPr>
            <a:r>
              <a:rPr lang="sr-Latn-BA" sz="1800" dirty="0" smtClean="0"/>
              <a:t>INFORMACIJE U KORU I IZ KORE DALJE.</a:t>
            </a:r>
          </a:p>
          <a:p>
            <a:pPr>
              <a:buNone/>
            </a:pPr>
            <a:r>
              <a:rPr lang="sr-Latn-BA" sz="1800" dirty="0" smtClean="0"/>
              <a:t>U KORI SE NALAZE  CENTRI KOJI SE </a:t>
            </a:r>
          </a:p>
          <a:p>
            <a:pPr>
              <a:buNone/>
            </a:pPr>
            <a:r>
              <a:rPr lang="sr-Latn-BA" sz="1800" dirty="0" smtClean="0"/>
              <a:t>UPRAVLJAJU SVIM NAŠIM RADNJAMA.</a:t>
            </a:r>
            <a:endParaRPr lang="en-US" sz="1800" dirty="0"/>
          </a:p>
        </p:txBody>
      </p:sp>
      <p:pic>
        <p:nvPicPr>
          <p:cNvPr id="1028" name="Picture 4" descr="C:\Documents and Settings\vito\Desktop\lr-brain-h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714620"/>
            <a:ext cx="4572000" cy="38242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r-Latn-BA" sz="2400" dirty="0" smtClean="0"/>
              <a:t>MOZAK ČOVJEKA JE NAJSLOŽENIJI GRAĐE I FUNKCIJE  U  ŽIVOM SVIJETU.  TEŽINA MOZGA JE OKO 1,350g. </a:t>
            </a:r>
          </a:p>
          <a:p>
            <a:pPr>
              <a:buNone/>
            </a:pPr>
            <a:r>
              <a:rPr lang="sr-Latn-BA" sz="2400" dirty="0" smtClean="0"/>
              <a:t>            </a:t>
            </a:r>
            <a:r>
              <a:rPr lang="sr-Latn-BA" dirty="0" smtClean="0"/>
              <a:t>NERVI</a:t>
            </a:r>
          </a:p>
          <a:p>
            <a:pPr>
              <a:buNone/>
            </a:pPr>
            <a:r>
              <a:rPr lang="sr-Latn-BA" sz="2000" dirty="0" smtClean="0"/>
              <a:t>NERVI  POVEZUJU  SVE ORGANE U NAŠEM TIJELU. GRANAJU SE PO CIJELOM TIJELU. UKOLIKO SE NERV PREKINE </a:t>
            </a:r>
            <a:r>
              <a:rPr lang="sr-Latn-BA" sz="2000" smtClean="0"/>
              <a:t>PRESTAJE DA  RADI ODGREĐENI ORGAN .</a:t>
            </a:r>
            <a:endParaRPr lang="sr-Latn-BA" sz="20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69</TotalTime>
  <Words>209</Words>
  <Application>Microsoft Office PowerPoint</Application>
  <PresentationFormat>On-screen Show (4:3)</PresentationFormat>
  <Paragraphs>25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Trek</vt:lpstr>
      <vt:lpstr>Nervni sistem</vt:lpstr>
      <vt:lpstr>MOZAK</vt:lpstr>
      <vt:lpstr>Mozak ima tri  dijela: veliki mozak, moždano stablo i mali mozak.</vt:lpstr>
      <vt:lpstr>Slide 4</vt:lpstr>
      <vt:lpstr>Slide 5</vt:lpstr>
    </vt:vector>
  </TitlesOfParts>
  <Company>nevena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Nervni sistem</dc:title>
  <dc:creator>vito</dc:creator>
  <cp:lastModifiedBy>vito</cp:lastModifiedBy>
  <cp:revision>8</cp:revision>
  <dcterms:created xsi:type="dcterms:W3CDTF">2011-02-13T17:12:46Z</dcterms:created>
  <dcterms:modified xsi:type="dcterms:W3CDTF">2011-02-13T18:25:32Z</dcterms:modified>
</cp:coreProperties>
</file>