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25EB-5DE2-4A6E-90F1-E975A5731A9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E7A73-AF34-4BC1-A85C-152B48CEA6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E7A73-AF34-4BC1-A85C-152B48CEA6B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5EE42-079A-4BF8-8DCF-D9D1DCEA9D5C}" type="datetimeFigureOut">
              <a:rPr lang="en-US" smtClean="0"/>
              <a:pPr/>
              <a:t>08-Sep-12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666C9-0DB0-445D-BBED-BA5F04D2C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Zagadjivanje%20Vode(720p_H.264-AAC)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935162"/>
          </a:xfrm>
        </p:spPr>
        <p:txBody>
          <a:bodyPr>
            <a:normAutofit/>
          </a:bodyPr>
          <a:lstStyle/>
          <a:p>
            <a:r>
              <a:rPr lang="sr-Cyrl-R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Ј  Е  З  Е  Р  А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dirty="0" smtClean="0">
                <a:solidFill>
                  <a:schemeClr val="bg1"/>
                </a:solidFill>
              </a:rPr>
              <a:t>          (подела према начину настанка басена)</a:t>
            </a:r>
          </a:p>
          <a:p>
            <a:pPr>
              <a:buNone/>
            </a:pPr>
            <a:endParaRPr lang="sr-Cyrl-R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</a:t>
            </a:r>
            <a:r>
              <a:rPr lang="sr-Cyrl-RS" dirty="0" smtClean="0">
                <a:solidFill>
                  <a:schemeClr val="bg1"/>
                </a:solidFill>
                <a:latin typeface="Aardvark Cirilica" pitchFamily="34" charset="0"/>
              </a:rPr>
              <a:t>ПРИРОДНА       ВЕШТАЧКА</a:t>
            </a:r>
            <a:endParaRPr lang="sr-Cyrl-RS" sz="2000" dirty="0">
              <a:solidFill>
                <a:schemeClr val="bg1"/>
              </a:solidFill>
              <a:latin typeface="Aardvark Cirilica" pitchFamily="34" charset="0"/>
            </a:endParaRPr>
          </a:p>
          <a:p>
            <a:pPr>
              <a:buNone/>
            </a:pP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      ТЕКТОНСКА</a:t>
            </a:r>
          </a:p>
          <a:p>
            <a:pPr>
              <a:buNone/>
            </a:pPr>
            <a:r>
              <a:rPr lang="sr-Cyrl-RS" sz="2000" dirty="0">
                <a:solidFill>
                  <a:schemeClr val="bg1"/>
                </a:solidFill>
                <a:latin typeface="Aardvark Cirilica" pitchFamily="34" charset="0"/>
              </a:rPr>
              <a:t> </a:t>
            </a: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(РЕЛИКТНА,ВУЛКАНСКА)                </a:t>
            </a:r>
          </a:p>
          <a:p>
            <a:pPr>
              <a:buNone/>
            </a:pPr>
            <a:r>
              <a:rPr lang="sr-Cyrl-RS" sz="2000" dirty="0">
                <a:solidFill>
                  <a:schemeClr val="bg1"/>
                </a:solidFill>
                <a:latin typeface="Aardvark Cirilica" pitchFamily="34" charset="0"/>
              </a:rPr>
              <a:t> </a:t>
            </a: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      ЛЕДНИЧКА</a:t>
            </a:r>
          </a:p>
          <a:p>
            <a:pPr>
              <a:buNone/>
            </a:pPr>
            <a:r>
              <a:rPr lang="sr-Cyrl-RS" sz="2000" dirty="0">
                <a:solidFill>
                  <a:schemeClr val="bg1"/>
                </a:solidFill>
                <a:latin typeface="Aardvark Cirilica" pitchFamily="34" charset="0"/>
              </a:rPr>
              <a:t> </a:t>
            </a: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      РЕЧНА</a:t>
            </a:r>
          </a:p>
          <a:p>
            <a:pPr>
              <a:buNone/>
            </a:pPr>
            <a:r>
              <a:rPr lang="sr-Cyrl-RS" sz="2000" dirty="0">
                <a:solidFill>
                  <a:schemeClr val="bg1"/>
                </a:solidFill>
                <a:latin typeface="Aardvark Cirilica" pitchFamily="34" charset="0"/>
              </a:rPr>
              <a:t> </a:t>
            </a: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      КРАШКА</a:t>
            </a:r>
          </a:p>
          <a:p>
            <a:pPr>
              <a:buNone/>
            </a:pPr>
            <a:r>
              <a:rPr lang="sr-Cyrl-RS" sz="2000" dirty="0" smtClean="0">
                <a:solidFill>
                  <a:schemeClr val="bg1"/>
                </a:solidFill>
                <a:latin typeface="Aardvark Cirilica" pitchFamily="34" charset="0"/>
              </a:rPr>
              <a:t>                   ЕОЛСКА</a:t>
            </a:r>
            <a:endParaRPr lang="en-US" sz="2000" dirty="0">
              <a:solidFill>
                <a:schemeClr val="bg1"/>
              </a:solidFill>
              <a:latin typeface="Aardvark Cirilica" pitchFamily="34" charset="0"/>
            </a:endParaRPr>
          </a:p>
        </p:txBody>
      </p:sp>
      <p:pic>
        <p:nvPicPr>
          <p:cNvPr id="16" name="Picture 15" descr="strelica (2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2286000"/>
            <a:ext cx="350520" cy="396240"/>
          </a:xfrm>
          <a:prstGeom prst="rect">
            <a:avLst/>
          </a:prstGeom>
        </p:spPr>
      </p:pic>
      <p:pic>
        <p:nvPicPr>
          <p:cNvPr id="17" name="Picture 16" descr="strelica (2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2240280"/>
            <a:ext cx="350520" cy="396240"/>
          </a:xfrm>
          <a:prstGeom prst="rect">
            <a:avLst/>
          </a:prstGeom>
        </p:spPr>
      </p:pic>
      <p:pic>
        <p:nvPicPr>
          <p:cNvPr id="1026" name="Picture 2" descr="C:\Users\Ivica\Downloads\animacije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352800"/>
            <a:ext cx="350520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ТЕКТОНСКА ЈЕЗЕРА</a:t>
            </a:r>
            <a:endParaRPr lang="en-US" dirty="0"/>
          </a:p>
        </p:txBody>
      </p:sp>
      <p:pic>
        <p:nvPicPr>
          <p:cNvPr id="2050" name="Picture 2" descr="C:\Users\Ivica\Downloads\bajka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28600" y="1371601"/>
            <a:ext cx="3299460" cy="2209799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429000" y="1447800"/>
            <a:ext cx="5257800" cy="4678363"/>
          </a:xfrm>
        </p:spPr>
        <p:txBody>
          <a:bodyPr/>
          <a:lstStyle/>
          <a:p>
            <a:r>
              <a:rPr lang="sr-Cyrl-RS" dirty="0" smtClean="0"/>
              <a:t>Бајкалско језеро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r>
              <a:rPr lang="sr-Cyrl-RS" dirty="0" smtClean="0"/>
              <a:t>                     Вулканско језеро</a:t>
            </a:r>
          </a:p>
          <a:p>
            <a:r>
              <a:rPr lang="sr-Cyrl-RS" dirty="0" smtClean="0"/>
              <a:t>Аралско</a:t>
            </a:r>
          </a:p>
          <a:p>
            <a:pPr>
              <a:buNone/>
            </a:pPr>
            <a:r>
              <a:rPr lang="sr-Cyrl-RS" dirty="0" smtClean="0"/>
              <a:t>    језеро</a:t>
            </a:r>
          </a:p>
          <a:p>
            <a:pPr>
              <a:buNone/>
            </a:pPr>
            <a:r>
              <a:rPr lang="sr-Cyrl-RS" dirty="0" smtClean="0"/>
              <a:t>(реликтно)</a:t>
            </a:r>
            <a:endParaRPr lang="en-US" dirty="0"/>
          </a:p>
        </p:txBody>
      </p:sp>
      <p:pic>
        <p:nvPicPr>
          <p:cNvPr id="2051" name="Picture 3" descr="C:\Users\Ivica\Downloads\aralsko-relik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19600"/>
            <a:ext cx="2971800" cy="2209800"/>
          </a:xfrm>
          <a:prstGeom prst="rect">
            <a:avLst/>
          </a:prstGeom>
          <a:noFill/>
        </p:spPr>
      </p:pic>
      <p:pic>
        <p:nvPicPr>
          <p:cNvPr id="2052" name="Picture 4" descr="C:\Users\Ivica\Downloads\Vulkanski krater 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962400"/>
            <a:ext cx="3429000" cy="25717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7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7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bg1"/>
                </a:solidFill>
              </a:rPr>
              <a:t>ЛЕДНИЧКА ЈЕЗЕРА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pPr>
              <a:buNone/>
            </a:pPr>
            <a:endParaRPr lang="sr-Cyrl-RS" dirty="0"/>
          </a:p>
          <a:p>
            <a:pPr>
              <a:buNone/>
            </a:pPr>
            <a:r>
              <a:rPr lang="sr-Cyrl-RS" dirty="0" smtClean="0"/>
              <a:t>               </a:t>
            </a:r>
            <a:r>
              <a:rPr lang="sr-Cyrl-RS" dirty="0" smtClean="0">
                <a:solidFill>
                  <a:schemeClr val="bg1"/>
                </a:solidFill>
              </a:rPr>
              <a:t>ПЛАВСКО ЈЕЗЕРО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РЕЧНА ЈЕЗЕРА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reka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74493"/>
            <a:ext cx="4040188" cy="2552052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572000" y="1295400"/>
            <a:ext cx="4041775" cy="639762"/>
          </a:xfrm>
        </p:spPr>
        <p:txBody>
          <a:bodyPr/>
          <a:lstStyle/>
          <a:p>
            <a:r>
              <a:rPr lang="sr-Cyrl-RS" dirty="0" smtClean="0"/>
              <a:t>ОБЕДСКА БАРА</a:t>
            </a:r>
            <a:endParaRPr lang="en-US" dirty="0"/>
          </a:p>
        </p:txBody>
      </p:sp>
      <p:pic>
        <p:nvPicPr>
          <p:cNvPr id="11" name="Content Placeholder 10" descr="obedska bar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29200" y="4724400"/>
            <a:ext cx="3124200" cy="1905000"/>
          </a:xfrm>
        </p:spPr>
      </p:pic>
      <p:pic>
        <p:nvPicPr>
          <p:cNvPr id="12" name="Picture 11" descr="obedesk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981200"/>
            <a:ext cx="2895600" cy="295656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КРАШКА ЈЕЗЕРА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r-Cyrl-RS" dirty="0" smtClean="0"/>
              <a:t>                     УВАЧКО ЈЕЗЕРО</a:t>
            </a:r>
            <a:endParaRPr lang="en-US" dirty="0"/>
          </a:p>
        </p:txBody>
      </p:sp>
      <p:pic>
        <p:nvPicPr>
          <p:cNvPr id="7" name="Content Placeholder 6" descr="uvack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2438400"/>
            <a:ext cx="3581400" cy="304800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СКАДАРСКО ЈЕЗЕРО</a:t>
            </a:r>
            <a:endParaRPr lang="en-US" dirty="0"/>
          </a:p>
        </p:txBody>
      </p:sp>
      <p:pic>
        <p:nvPicPr>
          <p:cNvPr id="1027" name="Picture 3" descr="D:\animacije\skadarsko-jezero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133600"/>
            <a:ext cx="4114800" cy="2209800"/>
          </a:xfrm>
          <a:prstGeom prst="rect">
            <a:avLst/>
          </a:prstGeom>
          <a:noFill/>
        </p:spPr>
      </p:pic>
      <p:pic>
        <p:nvPicPr>
          <p:cNvPr id="1028" name="Picture 4" descr="D:\animacije\tn_skadarsko_jezero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343400"/>
            <a:ext cx="4445000" cy="2286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ЕОЛСКА ЈЕЗЕРА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palic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85800" y="4267200"/>
            <a:ext cx="3124200" cy="220980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Cyrl-RS" dirty="0" smtClean="0"/>
              <a:t>  </a:t>
            </a:r>
            <a:r>
              <a:rPr lang="sr-Cyrl-RS" dirty="0" smtClean="0">
                <a:solidFill>
                  <a:srgbClr val="FF0000"/>
                </a:solidFill>
              </a:rPr>
              <a:t>ПАЛИЋКО ЈЕЗЕРО</a:t>
            </a:r>
            <a:endParaRPr lang="en-US" dirty="0"/>
          </a:p>
        </p:txBody>
      </p:sp>
      <p:pic>
        <p:nvPicPr>
          <p:cNvPr id="4098" name="Picture 2" descr="http://blog.kovinekspres.rs/wp-content/uploads/2011/04/Pal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19400"/>
            <a:ext cx="4267200" cy="3581400"/>
          </a:xfrm>
          <a:prstGeom prst="rect">
            <a:avLst/>
          </a:prstGeom>
          <a:noFill/>
        </p:spPr>
      </p:pic>
      <p:pic>
        <p:nvPicPr>
          <p:cNvPr id="4100" name="Picture 4" descr="http://t0.gstatic.com/images?q=tbn:ANd9GcSu4VCM2HJP5IyQUinnK7mBFF-KVByyJKaP9OaLp0zsQuhEnIs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066800"/>
            <a:ext cx="3352800" cy="298132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СЛАНА ЈЕЗЕРА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ЈЕЗЕРО ТУЗ-322‰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 smtClean="0"/>
              <a:t>ЈЕЗЕРО МРТВО МОРЕ-286 ‰</a:t>
            </a:r>
            <a:endParaRPr lang="en-US" dirty="0"/>
          </a:p>
        </p:txBody>
      </p:sp>
      <p:pic>
        <p:nvPicPr>
          <p:cNvPr id="22530" name="Picture 2" descr="C:\Users\Ivica\Downloads\mrtvo mor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6000"/>
            <a:ext cx="4114800" cy="3429000"/>
          </a:xfrm>
          <a:prstGeom prst="rect">
            <a:avLst/>
          </a:prstGeom>
          <a:noFill/>
        </p:spPr>
      </p:pic>
      <p:pic>
        <p:nvPicPr>
          <p:cNvPr id="22531" name="Picture 3" descr="C:\Users\Ivica\Downloads\tuz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33600"/>
            <a:ext cx="4114800" cy="381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5400" dirty="0" smtClean="0">
                <a:solidFill>
                  <a:schemeClr val="bg1"/>
                </a:solidFill>
              </a:rPr>
              <a:t>ДАН ВОДА -22.МАРТ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Zagađivanje vode</a:t>
            </a:r>
            <a:endParaRPr lang="en-US" dirty="0"/>
          </a:p>
        </p:txBody>
      </p:sp>
      <p:pic>
        <p:nvPicPr>
          <p:cNvPr id="4" name="Zagadjivanje Vode(720p_H.264-AAC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676400" y="0"/>
            <a:ext cx="1151466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1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81</Words>
  <Application>Microsoft Office PowerPoint</Application>
  <PresentationFormat>On-screen Show (4:3)</PresentationFormat>
  <Paragraphs>38</Paragraphs>
  <Slides>9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Ј  Е  З  Е  Р  А</vt:lpstr>
      <vt:lpstr>ТЕКТОНСКА ЈЕЗЕРА</vt:lpstr>
      <vt:lpstr>ЛЕДНИЧКА ЈЕЗЕРА</vt:lpstr>
      <vt:lpstr>РЕЧНА ЈЕЗЕРА</vt:lpstr>
      <vt:lpstr>КРАШКА ЈЕЗЕРА</vt:lpstr>
      <vt:lpstr>ЕОЛСКА ЈЕЗЕРА</vt:lpstr>
      <vt:lpstr>СЛАНА ЈЕЗЕРА</vt:lpstr>
      <vt:lpstr>ДАН ВОДА -22.МАРТ</vt:lpstr>
      <vt:lpstr>Zagađivanje vode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Ј  Е  З  Е  Р  А</dc:title>
  <dc:creator>Ivica</dc:creator>
  <cp:lastModifiedBy>Ivica</cp:lastModifiedBy>
  <cp:revision>33</cp:revision>
  <dcterms:created xsi:type="dcterms:W3CDTF">2012-09-01T14:50:43Z</dcterms:created>
  <dcterms:modified xsi:type="dcterms:W3CDTF">2012-09-08T15:41:02Z</dcterms:modified>
</cp:coreProperties>
</file>