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2D44E-FEF8-4D07-A6AF-BC123EF3DDFB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9DB63-F1A0-4B5B-BF2E-3399E7D79A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D345C-63F8-4C03-AB6D-EDC81F53C303}" type="slidenum">
              <a:rPr lang="en-US"/>
              <a:pPr/>
              <a:t>1</a:t>
            </a:fld>
            <a:endParaRPr 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E0853-EF93-408D-9CC3-191D1004BCF8}" type="datetimeFigureOut">
              <a:rPr lang="en-US" smtClean="0"/>
              <a:pPr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5148263" y="155733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003800" y="1989138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435600" y="5827713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148263" y="537368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932363" y="494188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716463" y="446563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500563" y="2924175"/>
            <a:ext cx="2376487" cy="340735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600" b="1" dirty="0">
              <a:solidFill>
                <a:srgbClr val="000000"/>
              </a:solidFill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500563" y="3995738"/>
            <a:ext cx="2376487" cy="340735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600" b="1" dirty="0">
              <a:solidFill>
                <a:srgbClr val="000000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435600" y="1125538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716463" y="242093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82625" y="1119188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 dirty="0" smtClean="0">
                <a:solidFill>
                  <a:srgbClr val="000000"/>
                </a:solidFill>
              </a:rPr>
              <a:t>Упиши </a:t>
            </a: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898525" y="1535113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114425" y="1981200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331913" y="242093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187450" y="4508500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971550" y="4941888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755650" y="5373688"/>
            <a:ext cx="2160588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611188" y="5805488"/>
            <a:ext cx="2160587" cy="30995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400" b="1" dirty="0">
              <a:solidFill>
                <a:srgbClr val="000000"/>
              </a:solidFill>
            </a:endParaRP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1331913" y="2924175"/>
            <a:ext cx="2376487" cy="340735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600" b="1" dirty="0">
              <a:solidFill>
                <a:srgbClr val="000000"/>
              </a:solidFill>
            </a:endParaRP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1331913" y="4005263"/>
            <a:ext cx="2376487" cy="340735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sz="1600" b="1" dirty="0">
              <a:solidFill>
                <a:srgbClr val="000000"/>
              </a:solidFill>
            </a:endParaRP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1619250" y="3429000"/>
            <a:ext cx="4752975" cy="368300"/>
          </a:xfrm>
          <a:prstGeom prst="rect">
            <a:avLst/>
          </a:prstGeom>
          <a:solidFill>
            <a:srgbClr val="FFCC99"/>
          </a:solidFill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Cyrl-CS" b="1" dirty="0">
              <a:solidFill>
                <a:srgbClr val="333399"/>
              </a:solidFill>
            </a:endParaRP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5181600" y="1557338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029200" y="1989138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658813" y="5734050"/>
            <a:ext cx="2160587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990600" y="4868863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1192212" y="4437063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5459412" y="5705475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762000" y="5334000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914400" y="1524000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1295400" y="2471737"/>
            <a:ext cx="2160587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-1219200" y="1111250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5383212" y="1133475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4697413" y="2420938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4697413" y="4357688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9" name="Text Box 35"/>
          <p:cNvSpPr txBox="1">
            <a:spLocks noChangeArrowheads="1"/>
          </p:cNvSpPr>
          <p:nvPr/>
        </p:nvSpPr>
        <p:spPr bwMode="auto">
          <a:xfrm>
            <a:off x="5105400" y="5237163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4926013" y="4848225"/>
            <a:ext cx="2160587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1357312" y="2924175"/>
            <a:ext cx="2376488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2" name="Text Box 38"/>
          <p:cNvSpPr txBox="1">
            <a:spLocks noChangeArrowheads="1"/>
          </p:cNvSpPr>
          <p:nvPr/>
        </p:nvSpPr>
        <p:spPr bwMode="auto">
          <a:xfrm>
            <a:off x="1357313" y="3933825"/>
            <a:ext cx="2376487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4410075" y="3933825"/>
            <a:ext cx="2447925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4" name="Text Box 40"/>
          <p:cNvSpPr txBox="1">
            <a:spLocks noChangeArrowheads="1"/>
          </p:cNvSpPr>
          <p:nvPr/>
        </p:nvSpPr>
        <p:spPr bwMode="auto">
          <a:xfrm>
            <a:off x="4557713" y="2924175"/>
            <a:ext cx="2376487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5" name="Text Box 41"/>
          <p:cNvSpPr txBox="1">
            <a:spLocks noChangeArrowheads="1"/>
          </p:cNvSpPr>
          <p:nvPr/>
        </p:nvSpPr>
        <p:spPr bwMode="auto">
          <a:xfrm>
            <a:off x="1576388" y="3367087"/>
            <a:ext cx="4824412" cy="442913"/>
          </a:xfrm>
          <a:prstGeom prst="rect">
            <a:avLst/>
          </a:prstGeom>
          <a:gradFill rotWithShape="0">
            <a:gsLst>
              <a:gs pos="0">
                <a:srgbClr val="2F1700"/>
              </a:gs>
              <a:gs pos="50000">
                <a:srgbClr val="663300"/>
              </a:gs>
              <a:gs pos="100000">
                <a:srgbClr val="2F1700"/>
              </a:gs>
            </a:gsLst>
            <a:lin ang="5400000" scaled="1"/>
          </a:gradFill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1116012" y="1989138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7" name="Text Box 43"/>
          <p:cNvSpPr txBox="1">
            <a:spLocks noChangeArrowheads="1"/>
          </p:cNvSpPr>
          <p:nvPr/>
        </p:nvSpPr>
        <p:spPr bwMode="auto">
          <a:xfrm>
            <a:off x="1258888" y="6156325"/>
            <a:ext cx="93662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8" name="WordArt 44"/>
          <p:cNvSpPr>
            <a:spLocks noChangeArrowheads="1" noChangeShapeType="1" noTextEdit="1"/>
          </p:cNvSpPr>
          <p:nvPr/>
        </p:nvSpPr>
        <p:spPr bwMode="auto">
          <a:xfrm>
            <a:off x="6372225" y="404813"/>
            <a:ext cx="352425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x-none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Б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09" name="WordArt 45"/>
          <p:cNvSpPr>
            <a:spLocks noChangeArrowheads="1" noChangeShapeType="1" noTextEdit="1"/>
          </p:cNvSpPr>
          <p:nvPr/>
        </p:nvSpPr>
        <p:spPr bwMode="auto">
          <a:xfrm>
            <a:off x="1476375" y="6308725"/>
            <a:ext cx="352425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x-none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В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10" name="WordArt 46"/>
          <p:cNvSpPr>
            <a:spLocks noChangeArrowheads="1" noChangeShapeType="1" noTextEdit="1"/>
          </p:cNvSpPr>
          <p:nvPr/>
        </p:nvSpPr>
        <p:spPr bwMode="auto">
          <a:xfrm>
            <a:off x="1476375" y="404813"/>
            <a:ext cx="35242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x-none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А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11" name="WordArt 47"/>
          <p:cNvSpPr>
            <a:spLocks noChangeArrowheads="1" noChangeShapeType="1" noTextEdit="1"/>
          </p:cNvSpPr>
          <p:nvPr/>
        </p:nvSpPr>
        <p:spPr bwMode="auto">
          <a:xfrm>
            <a:off x="6443663" y="6308725"/>
            <a:ext cx="304800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x-none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Г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12" name="WordArt 48"/>
          <p:cNvSpPr>
            <a:spLocks noChangeArrowheads="1" noChangeShapeType="1" noTextEdit="1"/>
          </p:cNvSpPr>
          <p:nvPr/>
        </p:nvSpPr>
        <p:spPr bwMode="auto">
          <a:xfrm>
            <a:off x="468313" y="162877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13" name="WordArt 49"/>
          <p:cNvSpPr>
            <a:spLocks noChangeArrowheads="1" noChangeShapeType="1" noTextEdit="1"/>
          </p:cNvSpPr>
          <p:nvPr/>
        </p:nvSpPr>
        <p:spPr bwMode="auto">
          <a:xfrm>
            <a:off x="611188" y="2060575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14" name="WordArt 50"/>
          <p:cNvSpPr>
            <a:spLocks noChangeArrowheads="1" noChangeShapeType="1" noTextEdit="1"/>
          </p:cNvSpPr>
          <p:nvPr/>
        </p:nvSpPr>
        <p:spPr bwMode="auto">
          <a:xfrm>
            <a:off x="827088" y="2492375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15" name="WordArt 51"/>
          <p:cNvSpPr>
            <a:spLocks noChangeArrowheads="1" noChangeShapeType="1" noTextEdit="1"/>
          </p:cNvSpPr>
          <p:nvPr/>
        </p:nvSpPr>
        <p:spPr bwMode="auto">
          <a:xfrm rot="5400000">
            <a:off x="5366544" y="3140869"/>
            <a:ext cx="61198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x-none" sz="3600" kern="10">
                <a:ln w="255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996633"/>
                </a:solidFill>
                <a:latin typeface="Arial Black"/>
              </a:rPr>
              <a:t>АСОЦИЈАЦИЈА</a:t>
            </a:r>
            <a:endParaRPr lang="en-US" sz="3600" kern="10">
              <a:ln w="255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996633"/>
              </a:solidFill>
              <a:latin typeface="Arial Black"/>
            </a:endParaRPr>
          </a:p>
        </p:txBody>
      </p:sp>
      <p:sp>
        <p:nvSpPr>
          <p:cNvPr id="11316" name="WordArt 52"/>
          <p:cNvSpPr>
            <a:spLocks noChangeArrowheads="1" noChangeShapeType="1" noTextEdit="1"/>
          </p:cNvSpPr>
          <p:nvPr/>
        </p:nvSpPr>
        <p:spPr bwMode="auto">
          <a:xfrm>
            <a:off x="179388" y="5876925"/>
            <a:ext cx="144462" cy="252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11317" name="WordArt 53"/>
          <p:cNvSpPr>
            <a:spLocks noChangeArrowheads="1" noChangeShapeType="1" noTextEdit="1"/>
          </p:cNvSpPr>
          <p:nvPr/>
        </p:nvSpPr>
        <p:spPr bwMode="auto">
          <a:xfrm>
            <a:off x="7596188" y="1700213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18" name="WordArt 54"/>
          <p:cNvSpPr>
            <a:spLocks noChangeArrowheads="1" noChangeShapeType="1" noTextEdit="1"/>
          </p:cNvSpPr>
          <p:nvPr/>
        </p:nvSpPr>
        <p:spPr bwMode="auto">
          <a:xfrm>
            <a:off x="323850" y="544512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19" name="WordArt 55"/>
          <p:cNvSpPr>
            <a:spLocks noChangeArrowheads="1" noChangeShapeType="1" noTextEdit="1"/>
          </p:cNvSpPr>
          <p:nvPr/>
        </p:nvSpPr>
        <p:spPr bwMode="auto">
          <a:xfrm>
            <a:off x="7596188" y="544512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20" name="WordArt 56"/>
          <p:cNvSpPr>
            <a:spLocks noChangeArrowheads="1" noChangeShapeType="1" noTextEdit="1"/>
          </p:cNvSpPr>
          <p:nvPr/>
        </p:nvSpPr>
        <p:spPr bwMode="auto">
          <a:xfrm>
            <a:off x="7380288" y="2133600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21" name="WordArt 57"/>
          <p:cNvSpPr>
            <a:spLocks noChangeArrowheads="1" noChangeShapeType="1" noTextEdit="1"/>
          </p:cNvSpPr>
          <p:nvPr/>
        </p:nvSpPr>
        <p:spPr bwMode="auto">
          <a:xfrm>
            <a:off x="539750" y="5013325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22" name="WordArt 58"/>
          <p:cNvSpPr>
            <a:spLocks noChangeArrowheads="1" noChangeShapeType="1" noTextEdit="1"/>
          </p:cNvSpPr>
          <p:nvPr/>
        </p:nvSpPr>
        <p:spPr bwMode="auto">
          <a:xfrm>
            <a:off x="7380288" y="5013325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23" name="WordArt 59"/>
          <p:cNvSpPr>
            <a:spLocks noChangeArrowheads="1" noChangeShapeType="1" noTextEdit="1"/>
          </p:cNvSpPr>
          <p:nvPr/>
        </p:nvSpPr>
        <p:spPr bwMode="auto">
          <a:xfrm>
            <a:off x="7164388" y="2565400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24" name="WordArt 60"/>
          <p:cNvSpPr>
            <a:spLocks noChangeArrowheads="1" noChangeShapeType="1" noTextEdit="1"/>
          </p:cNvSpPr>
          <p:nvPr/>
        </p:nvSpPr>
        <p:spPr bwMode="auto">
          <a:xfrm>
            <a:off x="827088" y="4508500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25" name="WordArt 61"/>
          <p:cNvSpPr>
            <a:spLocks noChangeArrowheads="1" noChangeShapeType="1" noTextEdit="1"/>
          </p:cNvSpPr>
          <p:nvPr/>
        </p:nvSpPr>
        <p:spPr bwMode="auto">
          <a:xfrm>
            <a:off x="7092950" y="4508500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26" name="WordArt 62"/>
          <p:cNvSpPr>
            <a:spLocks noChangeArrowheads="1" noChangeShapeType="1" noTextEdit="1"/>
          </p:cNvSpPr>
          <p:nvPr/>
        </p:nvSpPr>
        <p:spPr bwMode="auto">
          <a:xfrm>
            <a:off x="7885113" y="5876925"/>
            <a:ext cx="144462" cy="252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11327" name="WordArt 63"/>
          <p:cNvSpPr>
            <a:spLocks noChangeArrowheads="1" noChangeShapeType="1" noTextEdit="1"/>
          </p:cNvSpPr>
          <p:nvPr/>
        </p:nvSpPr>
        <p:spPr bwMode="auto">
          <a:xfrm>
            <a:off x="250825" y="1125538"/>
            <a:ext cx="144463" cy="252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11328" name="WordArt 64"/>
          <p:cNvSpPr>
            <a:spLocks noChangeArrowheads="1" noChangeShapeType="1" noTextEdit="1"/>
          </p:cNvSpPr>
          <p:nvPr/>
        </p:nvSpPr>
        <p:spPr bwMode="auto">
          <a:xfrm>
            <a:off x="7812088" y="1196975"/>
            <a:ext cx="144462" cy="252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Упиши у поље, покри га правоугаоником 1. На исти начин урадити са осталима . Правоугаонике померати стрелицама –лакше је . Избрисати ово поље и убацити у своју презентацију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7" dur="20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8" fill="hold" nodeType="interactiveSeq">
                <p:stCondLst>
                  <p:cond evt="onClick" delay="0">
                    <p:tgtEl>
                      <p:spTgt spid="11288"/>
                    </p:tgtEl>
                  </p:cond>
                </p:stCondLst>
                <p:childTnLst>
                  <p:par>
                    <p:cTn id="9" fill="hold"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12" dur="2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4" fill="hold" nodeType="interactiveSeq">
                <p:stCondLst>
                  <p:cond evt="onClick" delay="0">
                    <p:tgtEl>
                      <p:spTgt spid="11293"/>
                    </p:tgtEl>
                  </p:cond>
                </p:stCondLst>
                <p:childTnLst>
                  <p:par>
                    <p:cTn id="15" fill="hold"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18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20" fill="hold" nodeType="interactiveSeq">
                <p:stCondLst>
                  <p:cond evt="onClick" delay="0">
                    <p:tgtEl>
                      <p:spTgt spid="11295"/>
                    </p:tgtEl>
                  </p:cond>
                </p:stCondLst>
                <p:childTnLst>
                  <p:par>
                    <p:cTn id="21" fill="hold"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24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26" fill="hold" nodeType="interactiveSeq">
                <p:stCondLst>
                  <p:cond evt="onClick" delay="0">
                    <p:tgtEl>
                      <p:spTgt spid="11294"/>
                    </p:tgtEl>
                  </p:cond>
                </p:stCondLst>
                <p:childTnLst>
                  <p:par>
                    <p:cTn id="27" fill="hold"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30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2" fill="hold" nodeType="interactiveSeq">
                <p:stCondLst>
                  <p:cond evt="onClick" delay="0">
                    <p:tgtEl>
                      <p:spTgt spid="11296"/>
                    </p:tgtEl>
                  </p:cond>
                </p:stCondLst>
                <p:childTnLst>
                  <p:par>
                    <p:cTn id="33" fill="hold"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36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8" fill="hold" nodeType="interactiveSeq">
                <p:stCondLst>
                  <p:cond evt="onClick" delay="0">
                    <p:tgtEl>
                      <p:spTgt spid="11287"/>
                    </p:tgtEl>
                  </p:cond>
                </p:stCondLst>
                <p:childTnLst>
                  <p:par>
                    <p:cTn id="39" fill="hold"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42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4" fill="hold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childTnLst>
                  <p:par>
                    <p:cTn id="45" fill="hold"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48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0" fill="hold" nodeType="interactiveSeq">
                <p:stCondLst>
                  <p:cond evt="onClick" delay="0">
                    <p:tgtEl>
                      <p:spTgt spid="11306"/>
                    </p:tgtEl>
                  </p:cond>
                </p:stCondLst>
                <p:childTnLst>
                  <p:par>
                    <p:cTn id="51" fill="hold"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54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6" fill="hold" nodeType="interactiveSeq">
                <p:stCondLst>
                  <p:cond evt="onClick" delay="0">
                    <p:tgtEl>
                      <p:spTgt spid="11292"/>
                    </p:tgtEl>
                  </p:cond>
                </p:stCondLst>
                <p:childTnLst>
                  <p:par>
                    <p:cTn id="57" fill="hold"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60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2" fill="hold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childTnLst>
                  <p:par>
                    <p:cTn id="63" fill="hold"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66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8" fill="hold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childTnLst>
                  <p:par>
                    <p:cTn id="69" fill="hold"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72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74" fill="hold" nodeType="interactiveSeq">
                <p:stCondLst>
                  <p:cond evt="onClick" delay="0">
                    <p:tgtEl>
                      <p:spTgt spid="11291"/>
                    </p:tgtEl>
                  </p:cond>
                </p:stCondLst>
                <p:childTnLst>
                  <p:par>
                    <p:cTn id="75" fill="hold"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78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0" fill="hold" nodeType="interactiveSeq">
                <p:stCondLst>
                  <p:cond evt="onClick" delay="0">
                    <p:tgtEl>
                      <p:spTgt spid="11300"/>
                    </p:tgtEl>
                  </p:cond>
                </p:stCondLst>
                <p:childTnLst>
                  <p:par>
                    <p:cTn id="81" fill="hold"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84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6" fill="hold" nodeType="interactiveSeq">
                <p:stCondLst>
                  <p:cond evt="onClick" delay="0">
                    <p:tgtEl>
                      <p:spTgt spid="11299"/>
                    </p:tgtEl>
                  </p:cond>
                </p:stCondLst>
                <p:childTnLst>
                  <p:par>
                    <p:cTn id="87" fill="hold"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90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92" fill="hold" nodeType="interactiveSeq">
                <p:stCondLst>
                  <p:cond evt="onClick" delay="0">
                    <p:tgtEl>
                      <p:spTgt spid="11298"/>
                    </p:tgtEl>
                  </p:cond>
                </p:stCondLst>
                <p:childTnLst>
                  <p:par>
                    <p:cTn id="93" fill="hold"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96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98" fill="hold" nodeType="interactiveSeq">
                <p:stCondLst>
                  <p:cond evt="onClick" delay="0">
                    <p:tgtEl>
                      <p:spTgt spid="11297"/>
                    </p:tgtEl>
                  </p:cond>
                </p:stCondLst>
                <p:childTnLst>
                  <p:par>
                    <p:cTn id="99" fill="hold"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102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04" fill="hold" nodeType="interactiveSeq">
                <p:stCondLst>
                  <p:cond evt="onClick" delay="0">
                    <p:tgtEl>
                      <p:spTgt spid="11304"/>
                    </p:tgtEl>
                  </p:cond>
                </p:stCondLst>
                <p:childTnLst>
                  <p:par>
                    <p:cTn id="105" fill="hold"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11" fill="hold" nodeType="interactiveSeq">
                <p:stCondLst>
                  <p:cond evt="onClick" delay="0">
                    <p:tgtEl>
                      <p:spTgt spid="11302"/>
                    </p:tgtEl>
                  </p:cond>
                </p:stCondLst>
                <p:childTnLst>
                  <p:par>
                    <p:cTn id="112" fill="hold"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18" fill="hold" nodeType="interactiveSeq">
                <p:stCondLst>
                  <p:cond evt="onClick" delay="0">
                    <p:tgtEl>
                      <p:spTgt spid="11303"/>
                    </p:tgtEl>
                  </p:cond>
                </p:stCondLst>
                <p:childTnLst>
                  <p:par>
                    <p:cTn id="119" fill="hold"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25" fill="hold" nodeType="interactiveSeq">
                <p:stCondLst>
                  <p:cond evt="onClick" delay="0">
                    <p:tgtEl>
                      <p:spTgt spid="11301"/>
                    </p:tgtEl>
                  </p:cond>
                </p:stCondLst>
                <p:childTnLst>
                  <p:par>
                    <p:cTn id="126" fill="hold"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32" fill="hold" nodeType="interactiveSeq">
                <p:stCondLst>
                  <p:cond evt="onClick" delay="0">
                    <p:tgtEl>
                      <p:spTgt spid="11305"/>
                    </p:tgtEl>
                  </p:cond>
                </p:stCondLst>
                <p:childTnLst>
                  <p:par>
                    <p:cTn id="133" fill="hold"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xit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 additive="repl">
                                        <p:cTn id="136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7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8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repl">
                                        <p:cTn id="139" dur="10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  <p:bldLst>
      <p:bldP spid="11286" grpId="0" animBg="1"/>
      <p:bldP spid="11287" grpId="0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11297" grpId="0" animBg="1"/>
      <p:bldP spid="11298" grpId="0" animBg="1"/>
      <p:bldP spid="11299" grpId="0" animBg="1"/>
      <p:bldP spid="11300" grpId="0" animBg="1"/>
      <p:bldP spid="11301" grpId="0" animBg="1"/>
      <p:bldP spid="11302" grpId="0" animBg="1"/>
      <p:bldP spid="11303" grpId="0" animBg="1"/>
      <p:bldP spid="11304" grpId="0" animBg="1"/>
      <p:bldP spid="11305" grpId="0" animBg="1"/>
      <p:bldP spid="11306" grpId="0" animBg="1"/>
      <p:bldP spid="113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54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Ivica</dc:creator>
  <cp:lastModifiedBy>Your User Name</cp:lastModifiedBy>
  <cp:revision>3</cp:revision>
  <dcterms:created xsi:type="dcterms:W3CDTF">2011-11-21T18:35:01Z</dcterms:created>
  <dcterms:modified xsi:type="dcterms:W3CDTF">2012-11-01T07:16:44Z</dcterms:modified>
</cp:coreProperties>
</file>