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9" r:id="rId4"/>
    <p:sldId id="258" r:id="rId5"/>
    <p:sldId id="261" r:id="rId6"/>
    <p:sldId id="260" r:id="rId7"/>
    <p:sldId id="262" r:id="rId8"/>
    <p:sldId id="263" r:id="rId9"/>
    <p:sldId id="267" r:id="rId10"/>
    <p:sldId id="264" r:id="rId11"/>
    <p:sldId id="265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42BE6-7E14-4215-A9E1-996E1A9341F2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8D471-782F-4706-ACD9-CF19B8EAED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42BE6-7E14-4215-A9E1-996E1A9341F2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8D471-782F-4706-ACD9-CF19B8EAED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42BE6-7E14-4215-A9E1-996E1A9341F2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8D471-782F-4706-ACD9-CF19B8EAED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42BE6-7E14-4215-A9E1-996E1A9341F2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8D471-782F-4706-ACD9-CF19B8EAED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42BE6-7E14-4215-A9E1-996E1A9341F2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8D471-782F-4706-ACD9-CF19B8EAED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42BE6-7E14-4215-A9E1-996E1A9341F2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8D471-782F-4706-ACD9-CF19B8EAED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42BE6-7E14-4215-A9E1-996E1A9341F2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8D471-782F-4706-ACD9-CF19B8EAED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42BE6-7E14-4215-A9E1-996E1A9341F2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8D471-782F-4706-ACD9-CF19B8EAED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42BE6-7E14-4215-A9E1-996E1A9341F2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E28D471-782F-4706-ACD9-CF19B8EAED9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42BE6-7E14-4215-A9E1-996E1A9341F2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8D471-782F-4706-ACD9-CF19B8EAED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42BE6-7E14-4215-A9E1-996E1A9341F2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8D471-782F-4706-ACD9-CF19B8EAED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F042BE6-7E14-4215-A9E1-996E1A9341F2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E28D471-782F-4706-ACD9-CF19B8EAED99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RS" dirty="0" smtClean="0"/>
              <a:t>SUNĐERI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Latn-RS" sz="4000" dirty="0" smtClean="0"/>
              <a:t>Stanište: slana </a:t>
            </a:r>
            <a:r>
              <a:rPr lang="sr-Latn-RS" sz="4000" dirty="0" smtClean="0"/>
              <a:t>voda (oko 10 000vrsta), </a:t>
            </a:r>
            <a:r>
              <a:rPr lang="sr-Latn-RS" sz="4000" dirty="0" smtClean="0"/>
              <a:t>oko </a:t>
            </a:r>
            <a:r>
              <a:rPr lang="sr-Latn-RS" sz="4000" dirty="0" smtClean="0"/>
              <a:t>150 vrsta </a:t>
            </a:r>
            <a:r>
              <a:rPr lang="sr-Latn-RS" sz="4000" dirty="0" smtClean="0"/>
              <a:t>živi u slatkoj vodi</a:t>
            </a:r>
            <a:endParaRPr lang="en-US" sz="4000" dirty="0"/>
          </a:p>
        </p:txBody>
      </p:sp>
      <p:pic>
        <p:nvPicPr>
          <p:cNvPr id="1029" name="Picture 5" descr="D:\DOWNLOADS\spongia officinalis 1.jpg_20096219024_spongia officinalis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071678"/>
            <a:ext cx="3785494" cy="3130919"/>
          </a:xfrm>
          <a:prstGeom prst="rect">
            <a:avLst/>
          </a:prstGeom>
          <a:noFill/>
        </p:spPr>
      </p:pic>
      <p:pic>
        <p:nvPicPr>
          <p:cNvPr id="6" name="Picture 2" descr="D:\DOWNLOADS\800px-Spongilla_lacustris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496" y="3143248"/>
            <a:ext cx="4574250" cy="34249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Građa sunđera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sz="3200" dirty="0" smtClean="0"/>
              <a:t>Najjednostavnije životinje-nemaju ni tkiva ni organe.</a:t>
            </a:r>
          </a:p>
          <a:p>
            <a:endParaRPr lang="sr-Latn-RS" sz="3200" dirty="0" smtClean="0"/>
          </a:p>
          <a:p>
            <a:r>
              <a:rPr lang="sr-Latn-RS" sz="3200" dirty="0" smtClean="0"/>
              <a:t>Ako se sunđer isitni i propusti kroz svilu,razdvojiće se na zasebne ćelije.Ukoliko se te ćelije nađu u vodi blizu spojiće se i ponovo obrazovati sunđer.</a:t>
            </a:r>
            <a:endParaRPr lang="en-US" sz="32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</a:t>
            </a:r>
            <a:r>
              <a:rPr lang="sr-Latn-RS" dirty="0" smtClean="0"/>
              <a:t>imetrija tela: asimetrični (bez simetrije)</a:t>
            </a:r>
            <a:endParaRPr lang="en-US" dirty="0"/>
          </a:p>
        </p:txBody>
      </p:sp>
      <p:pic>
        <p:nvPicPr>
          <p:cNvPr id="2050" name="Picture 2" descr="D:\DOWNLOADS\spongia officinalis 1.jpg_20096219024_spongia officinalis 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857364"/>
            <a:ext cx="4409084" cy="3646680"/>
          </a:xfrm>
          <a:prstGeom prst="rect">
            <a:avLst/>
          </a:prstGeom>
          <a:noFill/>
        </p:spPr>
      </p:pic>
      <p:pic>
        <p:nvPicPr>
          <p:cNvPr id="2051" name="Picture 3" descr="D:\DOWNLOADS\venerina korpica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1428736"/>
            <a:ext cx="3424235" cy="5175166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</a:t>
            </a:r>
            <a:r>
              <a:rPr lang="sr-Latn-RS" dirty="0" smtClean="0"/>
              <a:t>esilan način života-pričvršćeni su za podlogu</a:t>
            </a:r>
            <a:endParaRPr lang="en-US" dirty="0"/>
          </a:p>
        </p:txBody>
      </p:sp>
      <p:pic>
        <p:nvPicPr>
          <p:cNvPr id="7" name="Picture 2" descr="D:\DOWNLOADS\sundjer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785926"/>
            <a:ext cx="4288356" cy="4214842"/>
          </a:xfrm>
          <a:prstGeom prst="rect">
            <a:avLst/>
          </a:prstGeom>
          <a:noFill/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r-Latn-RS" dirty="0" smtClean="0"/>
          </a:p>
          <a:p>
            <a:r>
              <a:rPr lang="sr-Latn-RS" dirty="0" smtClean="0"/>
              <a:t>Stari Grci su ih svrstavali u biljke</a:t>
            </a:r>
          </a:p>
          <a:p>
            <a:endParaRPr lang="sr-Latn-RS" dirty="0"/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Spoljašnja građa</a:t>
            </a:r>
            <a:endParaRPr lang="en-US" dirty="0"/>
          </a:p>
        </p:txBody>
      </p:sp>
      <p:pic>
        <p:nvPicPr>
          <p:cNvPr id="4100" name="Picture 4" descr="D:\DOWNLOADS\kretanje vode sunđer.g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09" y="1851024"/>
            <a:ext cx="4531451" cy="4078305"/>
          </a:xfrm>
          <a:prstGeom prst="rect">
            <a:avLst/>
          </a:prstGeom>
          <a:noFill/>
        </p:spPr>
      </p:pic>
      <p:pic>
        <p:nvPicPr>
          <p:cNvPr id="4099" name="Picture 3" descr="D:\DOWNLOADS\pore na sunđeru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3643488"/>
            <a:ext cx="4098298" cy="2928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</a:t>
            </a:r>
            <a:r>
              <a:rPr lang="sr-Latn-RS" dirty="0" smtClean="0"/>
              <a:t>nutrašnja građa sunđera</a:t>
            </a:r>
            <a:endParaRPr lang="en-US" dirty="0"/>
          </a:p>
        </p:txBody>
      </p:sp>
      <p:pic>
        <p:nvPicPr>
          <p:cNvPr id="5122" name="Picture 2" descr="D:\DOWNLOADS\unutrašnja građa sunđera.g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928802"/>
            <a:ext cx="6715172" cy="4206372"/>
          </a:xfrm>
          <a:prstGeom prst="rect">
            <a:avLst/>
          </a:prstGeom>
          <a:noFill/>
        </p:spPr>
      </p:pic>
      <p:pic>
        <p:nvPicPr>
          <p:cNvPr id="5123" name="Picture 3" descr="D:\DOWNLOADS\SPICULES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0760" y="3714752"/>
            <a:ext cx="2997419" cy="2714644"/>
          </a:xfrm>
          <a:prstGeom prst="rect">
            <a:avLst/>
          </a:prstGeom>
          <a:noFill/>
        </p:spPr>
      </p:pic>
      <p:pic>
        <p:nvPicPr>
          <p:cNvPr id="5124" name="Picture 4" descr="D:\DOWNLOADS\ćelija sa ogrlicom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58082" y="1142984"/>
            <a:ext cx="1238250" cy="2447925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 Bespolno razmnožavanje-pupljenjem i delovima tela</a:t>
            </a:r>
            <a:endParaRPr lang="en-US" dirty="0"/>
          </a:p>
        </p:txBody>
      </p:sp>
      <p:pic>
        <p:nvPicPr>
          <p:cNvPr id="6146" name="Picture 2" descr="D:\DOWNLOADS\pupoljci sunđer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016000" y="2110581"/>
            <a:ext cx="7112000" cy="40386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Polno razmnožavanje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sz="3200" dirty="0" smtClean="0"/>
              <a:t>Sunđeri su hermafroditi-dvopolne životinje</a:t>
            </a:r>
          </a:p>
          <a:p>
            <a:endParaRPr lang="sr-Latn-RS" sz="3200" dirty="0" smtClean="0"/>
          </a:p>
          <a:p>
            <a:r>
              <a:rPr lang="sr-Latn-RS" sz="3200" dirty="0" smtClean="0"/>
              <a:t>Legenda o Hermafroditu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Vrste sunđera-Neptunov pehar</a:t>
            </a:r>
            <a:endParaRPr lang="en-US" dirty="0"/>
          </a:p>
        </p:txBody>
      </p:sp>
      <p:pic>
        <p:nvPicPr>
          <p:cNvPr id="7170" name="Picture 2" descr="D:\DOWNLOADS\Poterion_neptun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1894876"/>
            <a:ext cx="2747819" cy="4774203"/>
          </a:xfrm>
          <a:prstGeom prst="rect">
            <a:avLst/>
          </a:prstGeom>
          <a:noFill/>
        </p:spPr>
      </p:pic>
      <p:pic>
        <p:nvPicPr>
          <p:cNvPr id="2051" name="Picture 3" descr="D:\DOWNLOADS\neptun-bo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2285992"/>
            <a:ext cx="2533650" cy="381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Venerina korpica za cveće</a:t>
            </a:r>
            <a:endParaRPr lang="en-US" dirty="0"/>
          </a:p>
        </p:txBody>
      </p:sp>
      <p:pic>
        <p:nvPicPr>
          <p:cNvPr id="4" name="Picture 3" descr="D:\DOWNLOADS\venerina korpica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2000240"/>
            <a:ext cx="3067045" cy="4635332"/>
          </a:xfrm>
          <a:prstGeom prst="rect">
            <a:avLst/>
          </a:prstGeom>
          <a:noFill/>
        </p:spPr>
      </p:pic>
      <p:pic>
        <p:nvPicPr>
          <p:cNvPr id="3075" name="Picture 3" descr="D:\DOWNLOADS\vener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2603176"/>
            <a:ext cx="3381372" cy="3629339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Slatkovodni sunđer-zelene alge</a:t>
            </a:r>
            <a:endParaRPr lang="en-US" dirty="0"/>
          </a:p>
        </p:txBody>
      </p:sp>
      <p:pic>
        <p:nvPicPr>
          <p:cNvPr id="4098" name="Picture 2" descr="D:\DOWNLOADS\800px-Spongilla_lacustri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1928802"/>
            <a:ext cx="6310330" cy="47248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106</Words>
  <Application>Microsoft Office PowerPoint</Application>
  <PresentationFormat>On-screen Show (4:3)</PresentationFormat>
  <Paragraphs>20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Flow</vt:lpstr>
      <vt:lpstr>SUNĐERI</vt:lpstr>
      <vt:lpstr>Stanište: slana voda (oko 10 000vrsta), oko 150 vrsta živi u slatkoj vodi</vt:lpstr>
      <vt:lpstr>Građa sunđera</vt:lpstr>
      <vt:lpstr>Simetrija tela: asimetrični (bez simetrije)</vt:lpstr>
      <vt:lpstr>Sesilan način života-pričvršćeni su za podlogu</vt:lpstr>
      <vt:lpstr>Spoljašnja građa</vt:lpstr>
      <vt:lpstr>Unutrašnja građa sunđera</vt:lpstr>
      <vt:lpstr> Bespolno razmnožavanje-pupljenjem i delovima tela</vt:lpstr>
      <vt:lpstr>Polno razmnožavanje</vt:lpstr>
      <vt:lpstr>Vrste sunđera-Neptunov pehar</vt:lpstr>
      <vt:lpstr>Venerina korpica za cveće</vt:lpstr>
      <vt:lpstr>Slatkovodni sunđer-zelene alge</vt:lpstr>
    </vt:vector>
  </TitlesOfParts>
  <Company>Deftones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SUNĐERI</dc:title>
  <dc:creator>DEJAN</dc:creator>
  <cp:lastModifiedBy>Seraphim</cp:lastModifiedBy>
  <cp:revision>35</cp:revision>
  <dcterms:created xsi:type="dcterms:W3CDTF">2012-10-24T20:48:42Z</dcterms:created>
  <dcterms:modified xsi:type="dcterms:W3CDTF">2013-10-21T19:36:11Z</dcterms:modified>
</cp:coreProperties>
</file>